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0" r:id="rId5"/>
    <p:sldMasterId id="2147483728" r:id="rId6"/>
  </p:sldMasterIdLst>
  <p:notesMasterIdLst>
    <p:notesMasterId r:id="rId19"/>
  </p:notesMasterIdLst>
  <p:handoutMasterIdLst>
    <p:handoutMasterId r:id="rId20"/>
  </p:handoutMasterIdLst>
  <p:sldIdLst>
    <p:sldId id="2503" r:id="rId7"/>
    <p:sldId id="2608" r:id="rId8"/>
    <p:sldId id="2510" r:id="rId9"/>
    <p:sldId id="2592" r:id="rId10"/>
    <p:sldId id="1856" r:id="rId11"/>
    <p:sldId id="2601" r:id="rId12"/>
    <p:sldId id="2602" r:id="rId13"/>
    <p:sldId id="2603" r:id="rId14"/>
    <p:sldId id="2604" r:id="rId15"/>
    <p:sldId id="2605" r:id="rId16"/>
    <p:sldId id="2606" r:id="rId17"/>
    <p:sldId id="2607" r:id="rId1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13"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a Clark" initials="AC" lastIdx="48" clrIdx="6">
    <p:extLst>
      <p:ext uri="{19B8F6BF-5375-455C-9EA6-DF929625EA0E}">
        <p15:presenceInfo xmlns:p15="http://schemas.microsoft.com/office/powerpoint/2012/main" userId="S::Anna.Clark@ot.govt.nz::658755c7-5f4d-40c1-a73d-f73c99cce558" providerId="AD"/>
      </p:ext>
    </p:extLst>
  </p:cmAuthor>
  <p:cmAuthor id="1" name="Bernadette Holden" initials="BH" lastIdx="23" clrIdx="0">
    <p:extLst>
      <p:ext uri="{19B8F6BF-5375-455C-9EA6-DF929625EA0E}">
        <p15:presenceInfo xmlns:p15="http://schemas.microsoft.com/office/powerpoint/2012/main" userId="S::Bernie.Holden@ot.govt.nz::79870b35-758b-4fa2-9c73-1ea22ffa184e" providerId="AD"/>
      </p:ext>
    </p:extLst>
  </p:cmAuthor>
  <p:cmAuthor id="8" name="Blair Stirling" initials="BS" lastIdx="7" clrIdx="7">
    <p:extLst>
      <p:ext uri="{19B8F6BF-5375-455C-9EA6-DF929625EA0E}">
        <p15:presenceInfo xmlns:p15="http://schemas.microsoft.com/office/powerpoint/2012/main" userId="S::blair.stirling@ot.govt.nz::4da68f33-758d-4859-bff5-f66e2b412452" providerId="AD"/>
      </p:ext>
    </p:extLst>
  </p:cmAuthor>
  <p:cmAuthor id="2" name="Annie McDowell" initials="AM" lastIdx="5" clrIdx="1">
    <p:extLst>
      <p:ext uri="{19B8F6BF-5375-455C-9EA6-DF929625EA0E}">
        <p15:presenceInfo xmlns:p15="http://schemas.microsoft.com/office/powerpoint/2012/main" userId="S::annie.mcdowell@ot.govt.nz::f8d4f056-8e20-4509-8047-dcc32d4e171c" providerId="AD"/>
      </p:ext>
    </p:extLst>
  </p:cmAuthor>
  <p:cmAuthor id="9" name="Corie Haddock" initials="CH" lastIdx="2" clrIdx="8">
    <p:extLst>
      <p:ext uri="{19B8F6BF-5375-455C-9EA6-DF929625EA0E}">
        <p15:presenceInfo xmlns:p15="http://schemas.microsoft.com/office/powerpoint/2012/main" userId="S::corie.haddock@ot.govt.nz::3579fd50-8dbe-48de-83d3-44a7f8c7258f" providerId="AD"/>
      </p:ext>
    </p:extLst>
  </p:cmAuthor>
  <p:cmAuthor id="3" name="Josalin Saffer" initials="JS" lastIdx="169" clrIdx="2">
    <p:extLst>
      <p:ext uri="{19B8F6BF-5375-455C-9EA6-DF929625EA0E}">
        <p15:presenceInfo xmlns:p15="http://schemas.microsoft.com/office/powerpoint/2012/main" userId="S::Josalin.Saffer@ot.govt.nz::70fdc8e4-1b42-476e-86b7-bd7fe03aeb3a" providerId="AD"/>
      </p:ext>
    </p:extLst>
  </p:cmAuthor>
  <p:cmAuthor id="10" name="Dijana Sneath" initials="DS" lastIdx="43" clrIdx="9">
    <p:extLst>
      <p:ext uri="{19B8F6BF-5375-455C-9EA6-DF929625EA0E}">
        <p15:presenceInfo xmlns:p15="http://schemas.microsoft.com/office/powerpoint/2012/main" userId="S::Dijana.Sneath@ot.govt.nz::7b5c8a8b-d132-40f5-88be-920cc8aee77b" providerId="AD"/>
      </p:ext>
    </p:extLst>
  </p:cmAuthor>
  <p:cmAuthor id="4" name="Naomi Bowen" initials="NB" lastIdx="124" clrIdx="3">
    <p:extLst>
      <p:ext uri="{19B8F6BF-5375-455C-9EA6-DF929625EA0E}">
        <p15:presenceInfo xmlns:p15="http://schemas.microsoft.com/office/powerpoint/2012/main" userId="S::naomi.bowen@ot.govt.nz::93c3f75d-9722-4cd1-b6e0-2a7d1a81813a" providerId="AD"/>
      </p:ext>
    </p:extLst>
  </p:cmAuthor>
  <p:cmAuthor id="11" name="Isabelle Teresa" initials="IT" lastIdx="2" clrIdx="10">
    <p:extLst>
      <p:ext uri="{19B8F6BF-5375-455C-9EA6-DF929625EA0E}">
        <p15:presenceInfo xmlns:p15="http://schemas.microsoft.com/office/powerpoint/2012/main" userId="S::isabelle.teresa@ot.govt.nz::a8367ef3-8bf8-4652-b86e-40eec564441c" providerId="AD"/>
      </p:ext>
    </p:extLst>
  </p:cmAuthor>
  <p:cmAuthor id="5" name="Tejay Roach" initials="TR" lastIdx="27" clrIdx="4">
    <p:extLst>
      <p:ext uri="{19B8F6BF-5375-455C-9EA6-DF929625EA0E}">
        <p15:presenceInfo xmlns:p15="http://schemas.microsoft.com/office/powerpoint/2012/main" userId="S::Tejay.Roach@ot.govt.nz::764abcc7-6905-439e-b8c0-4db67ffb4108" providerId="AD"/>
      </p:ext>
    </p:extLst>
  </p:cmAuthor>
  <p:cmAuthor id="12" name="Renee Mills" initials="RM" lastIdx="1" clrIdx="11">
    <p:extLst>
      <p:ext uri="{19B8F6BF-5375-455C-9EA6-DF929625EA0E}">
        <p15:presenceInfo xmlns:p15="http://schemas.microsoft.com/office/powerpoint/2012/main" userId="S::renee.mills@ot.govt.nz::bbc7fb88-1994-46bd-9c20-a309867bef89" providerId="AD"/>
      </p:ext>
    </p:extLst>
  </p:cmAuthor>
  <p:cmAuthor id="6" name="Kirsten Thomlinson" initials="KT" lastIdx="3" clrIdx="5">
    <p:extLst>
      <p:ext uri="{19B8F6BF-5375-455C-9EA6-DF929625EA0E}">
        <p15:presenceInfo xmlns:p15="http://schemas.microsoft.com/office/powerpoint/2012/main" userId="S::Kirsten.Thomlinson@ot.govt.nz::5c880fdf-14ba-4131-87d7-e3141658a1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A0B"/>
    <a:srgbClr val="ED8513"/>
    <a:srgbClr val="0095DA"/>
    <a:srgbClr val="C9DEF1"/>
    <a:srgbClr val="FFCC00"/>
    <a:srgbClr val="832472"/>
    <a:srgbClr val="4472C4"/>
    <a:srgbClr val="0F990F"/>
    <a:srgbClr val="19438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858" y="67"/>
      </p:cViewPr>
      <p:guideLst>
        <p:guide orient="horz" pos="2183"/>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3"/>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alin Saffer" userId="70fdc8e4-1b42-476e-86b7-bd7fe03aeb3a" providerId="ADAL" clId="{39469E49-48F7-4FF9-BA3C-F29C4122D5CB}"/>
    <pc:docChg chg="undo custSel modSld">
      <pc:chgData name="Josalin Saffer" userId="70fdc8e4-1b42-476e-86b7-bd7fe03aeb3a" providerId="ADAL" clId="{39469E49-48F7-4FF9-BA3C-F29C4122D5CB}" dt="2021-11-03T19:52:17.373" v="40" actId="20577"/>
      <pc:docMkLst>
        <pc:docMk/>
      </pc:docMkLst>
      <pc:sldChg chg="modSp mod">
        <pc:chgData name="Josalin Saffer" userId="70fdc8e4-1b42-476e-86b7-bd7fe03aeb3a" providerId="ADAL" clId="{39469E49-48F7-4FF9-BA3C-F29C4122D5CB}" dt="2021-10-22T02:38:03.009" v="38" actId="20577"/>
        <pc:sldMkLst>
          <pc:docMk/>
          <pc:sldMk cId="3211689306" sldId="2503"/>
        </pc:sldMkLst>
        <pc:spChg chg="mod">
          <ac:chgData name="Josalin Saffer" userId="70fdc8e4-1b42-476e-86b7-bd7fe03aeb3a" providerId="ADAL" clId="{39469E49-48F7-4FF9-BA3C-F29C4122D5CB}" dt="2021-10-22T02:38:03.009" v="38" actId="20577"/>
          <ac:spMkLst>
            <pc:docMk/>
            <pc:sldMk cId="3211689306" sldId="2503"/>
            <ac:spMk id="5" creationId="{8D061CEF-CDCD-42E3-9615-099B5A5019E3}"/>
          </ac:spMkLst>
        </pc:spChg>
      </pc:sldChg>
      <pc:sldChg chg="modSp mod">
        <pc:chgData name="Josalin Saffer" userId="70fdc8e4-1b42-476e-86b7-bd7fe03aeb3a" providerId="ADAL" clId="{39469E49-48F7-4FF9-BA3C-F29C4122D5CB}" dt="2021-11-03T19:52:17.373" v="40" actId="20577"/>
        <pc:sldMkLst>
          <pc:docMk/>
          <pc:sldMk cId="1907160250" sldId="2604"/>
        </pc:sldMkLst>
        <pc:spChg chg="mod">
          <ac:chgData name="Josalin Saffer" userId="70fdc8e4-1b42-476e-86b7-bd7fe03aeb3a" providerId="ADAL" clId="{39469E49-48F7-4FF9-BA3C-F29C4122D5CB}" dt="2021-11-03T19:52:17.373" v="40" actId="20577"/>
          <ac:spMkLst>
            <pc:docMk/>
            <pc:sldMk cId="1907160250" sldId="2604"/>
            <ac:spMk id="21" creationId="{1DB794D0-9559-463B-9A4A-783714EBB771}"/>
          </ac:spMkLst>
        </pc:spChg>
      </pc:sldChg>
    </pc:docChg>
  </pc:docChgLst>
  <pc:docChgLst>
    <pc:chgData name="Josalin Saffer" userId="70fdc8e4-1b42-476e-86b7-bd7fe03aeb3a" providerId="ADAL" clId="{E6DB87F8-8AC6-44C8-8964-559A11395C06}"/>
    <pc:docChg chg="modSld">
      <pc:chgData name="Josalin Saffer" userId="70fdc8e4-1b42-476e-86b7-bd7fe03aeb3a" providerId="ADAL" clId="{E6DB87F8-8AC6-44C8-8964-559A11395C06}" dt="2021-10-22T02:36:47.739" v="79" actId="20577"/>
      <pc:docMkLst>
        <pc:docMk/>
      </pc:docMkLst>
      <pc:sldChg chg="modSp mod">
        <pc:chgData name="Josalin Saffer" userId="70fdc8e4-1b42-476e-86b7-bd7fe03aeb3a" providerId="ADAL" clId="{E6DB87F8-8AC6-44C8-8964-559A11395C06}" dt="2021-10-22T02:36:47.739" v="79" actId="20577"/>
        <pc:sldMkLst>
          <pc:docMk/>
          <pc:sldMk cId="3771009817" sldId="2606"/>
        </pc:sldMkLst>
        <pc:spChg chg="mod">
          <ac:chgData name="Josalin Saffer" userId="70fdc8e4-1b42-476e-86b7-bd7fe03aeb3a" providerId="ADAL" clId="{E6DB87F8-8AC6-44C8-8964-559A11395C06}" dt="2021-10-22T02:36:47.739" v="79" actId="20577"/>
          <ac:spMkLst>
            <pc:docMk/>
            <pc:sldMk cId="3771009817" sldId="2606"/>
            <ac:spMk id="21" creationId="{1DB794D0-9559-463B-9A4A-783714EBB771}"/>
          </ac:spMkLst>
        </pc:spChg>
      </pc:sldChg>
    </pc:docChg>
  </pc:docChgLst>
  <pc:docChgLst>
    <pc:chgData name="Josalin Saffer" userId="70fdc8e4-1b42-476e-86b7-bd7fe03aeb3a" providerId="ADAL" clId="{1FDA0729-B5CD-49D3-BC05-846C809DF979}"/>
    <pc:docChg chg="undo redo custSel addSld delSld modSld sldOrd">
      <pc:chgData name="Josalin Saffer" userId="70fdc8e4-1b42-476e-86b7-bd7fe03aeb3a" providerId="ADAL" clId="{1FDA0729-B5CD-49D3-BC05-846C809DF979}" dt="2021-08-24T09:43:35.802" v="1429" actId="20577"/>
      <pc:docMkLst>
        <pc:docMk/>
      </pc:docMkLst>
      <pc:sldChg chg="addSp delSp modSp mod">
        <pc:chgData name="Josalin Saffer" userId="70fdc8e4-1b42-476e-86b7-bd7fe03aeb3a" providerId="ADAL" clId="{1FDA0729-B5CD-49D3-BC05-846C809DF979}" dt="2021-08-06T05:22:52.680" v="835" actId="478"/>
        <pc:sldMkLst>
          <pc:docMk/>
          <pc:sldMk cId="636963325" sldId="1856"/>
        </pc:sldMkLst>
        <pc:spChg chg="mod">
          <ac:chgData name="Josalin Saffer" userId="70fdc8e4-1b42-476e-86b7-bd7fe03aeb3a" providerId="ADAL" clId="{1FDA0729-B5CD-49D3-BC05-846C809DF979}" dt="2021-08-06T05:22:49.434" v="832" actId="1076"/>
          <ac:spMkLst>
            <pc:docMk/>
            <pc:sldMk cId="636963325" sldId="1856"/>
            <ac:spMk id="8" creationId="{4774543C-FC77-4D63-8F20-3C3B428AC6A9}"/>
          </ac:spMkLst>
        </pc:spChg>
        <pc:picChg chg="add del mod">
          <ac:chgData name="Josalin Saffer" userId="70fdc8e4-1b42-476e-86b7-bd7fe03aeb3a" providerId="ADAL" clId="{1FDA0729-B5CD-49D3-BC05-846C809DF979}" dt="2021-08-06T05:22:52.680" v="835" actId="478"/>
          <ac:picMkLst>
            <pc:docMk/>
            <pc:sldMk cId="636963325" sldId="1856"/>
            <ac:picMk id="9" creationId="{2373DEA3-1A79-4A07-B919-4A619827EBFE}"/>
          </ac:picMkLst>
        </pc:picChg>
      </pc:sldChg>
      <pc:sldChg chg="addSp delSp modSp mod">
        <pc:chgData name="Josalin Saffer" userId="70fdc8e4-1b42-476e-86b7-bd7fe03aeb3a" providerId="ADAL" clId="{1FDA0729-B5CD-49D3-BC05-846C809DF979}" dt="2021-08-18T06:40:08.873" v="1416" actId="6549"/>
        <pc:sldMkLst>
          <pc:docMk/>
          <pc:sldMk cId="3211689306" sldId="2503"/>
        </pc:sldMkLst>
        <pc:spChg chg="mod">
          <ac:chgData name="Josalin Saffer" userId="70fdc8e4-1b42-476e-86b7-bd7fe03aeb3a" providerId="ADAL" clId="{1FDA0729-B5CD-49D3-BC05-846C809DF979}" dt="2021-08-18T06:40:08.873" v="1416" actId="6549"/>
          <ac:spMkLst>
            <pc:docMk/>
            <pc:sldMk cId="3211689306" sldId="2503"/>
            <ac:spMk id="5" creationId="{8D061CEF-CDCD-42E3-9615-099B5A5019E3}"/>
          </ac:spMkLst>
        </pc:spChg>
        <pc:picChg chg="add del mod">
          <ac:chgData name="Josalin Saffer" userId="70fdc8e4-1b42-476e-86b7-bd7fe03aeb3a" providerId="ADAL" clId="{1FDA0729-B5CD-49D3-BC05-846C809DF979}" dt="2021-08-06T04:55:33.796" v="825"/>
          <ac:picMkLst>
            <pc:docMk/>
            <pc:sldMk cId="3211689306" sldId="2503"/>
            <ac:picMk id="6" creationId="{DA7A016C-1A82-49DD-82D2-4529BD6E374F}"/>
          </ac:picMkLst>
        </pc:picChg>
      </pc:sldChg>
      <pc:sldChg chg="modSp mod">
        <pc:chgData name="Josalin Saffer" userId="70fdc8e4-1b42-476e-86b7-bd7fe03aeb3a" providerId="ADAL" clId="{1FDA0729-B5CD-49D3-BC05-846C809DF979}" dt="2021-08-18T06:22:24.688" v="1264" actId="14100"/>
        <pc:sldMkLst>
          <pc:docMk/>
          <pc:sldMk cId="2529330781" sldId="2510"/>
        </pc:sldMkLst>
        <pc:spChg chg="mod">
          <ac:chgData name="Josalin Saffer" userId="70fdc8e4-1b42-476e-86b7-bd7fe03aeb3a" providerId="ADAL" clId="{1FDA0729-B5CD-49D3-BC05-846C809DF979}" dt="2021-08-18T06:22:24.688" v="1264" actId="14100"/>
          <ac:spMkLst>
            <pc:docMk/>
            <pc:sldMk cId="2529330781" sldId="2510"/>
            <ac:spMk id="3" creationId="{177D0C64-5234-47F8-A350-8BC9C96EE355}"/>
          </ac:spMkLst>
        </pc:spChg>
      </pc:sldChg>
      <pc:sldChg chg="delSp modSp add del mod">
        <pc:chgData name="Josalin Saffer" userId="70fdc8e4-1b42-476e-86b7-bd7fe03aeb3a" providerId="ADAL" clId="{1FDA0729-B5CD-49D3-BC05-846C809DF979}" dt="2021-08-24T09:43:35.802" v="1429" actId="20577"/>
        <pc:sldMkLst>
          <pc:docMk/>
          <pc:sldMk cId="42710586" sldId="2592"/>
        </pc:sldMkLst>
        <pc:spChg chg="mod">
          <ac:chgData name="Josalin Saffer" userId="70fdc8e4-1b42-476e-86b7-bd7fe03aeb3a" providerId="ADAL" clId="{1FDA0729-B5CD-49D3-BC05-846C809DF979}" dt="2021-08-24T09:43:35.802" v="1429" actId="20577"/>
          <ac:spMkLst>
            <pc:docMk/>
            <pc:sldMk cId="42710586" sldId="2592"/>
            <ac:spMk id="5" creationId="{6E8E5333-5555-40C7-9BA3-8475519B72A0}"/>
          </ac:spMkLst>
        </pc:spChg>
        <pc:picChg chg="del">
          <ac:chgData name="Josalin Saffer" userId="70fdc8e4-1b42-476e-86b7-bd7fe03aeb3a" providerId="ADAL" clId="{1FDA0729-B5CD-49D3-BC05-846C809DF979}" dt="2021-08-24T09:42:32.980" v="1422" actId="478"/>
          <ac:picMkLst>
            <pc:docMk/>
            <pc:sldMk cId="42710586" sldId="2592"/>
            <ac:picMk id="9" creationId="{3D48A451-3126-4911-8BB9-67A7EAE238BA}"/>
          </ac:picMkLst>
        </pc:picChg>
      </pc:sldChg>
      <pc:sldChg chg="delSp modSp mod">
        <pc:chgData name="Josalin Saffer" userId="70fdc8e4-1b42-476e-86b7-bd7fe03aeb3a" providerId="ADAL" clId="{1FDA0729-B5CD-49D3-BC05-846C809DF979}" dt="2021-08-06T04:33:18.153" v="391" actId="1076"/>
        <pc:sldMkLst>
          <pc:docMk/>
          <pc:sldMk cId="19292475" sldId="2601"/>
        </pc:sldMkLst>
        <pc:spChg chg="del">
          <ac:chgData name="Josalin Saffer" userId="70fdc8e4-1b42-476e-86b7-bd7fe03aeb3a" providerId="ADAL" clId="{1FDA0729-B5CD-49D3-BC05-846C809DF979}" dt="2021-08-06T04:30:56.718" v="353" actId="478"/>
          <ac:spMkLst>
            <pc:docMk/>
            <pc:sldMk cId="19292475" sldId="2601"/>
            <ac:spMk id="9" creationId="{1165500E-047C-4FBA-908B-9D6DC8442C6B}"/>
          </ac:spMkLst>
        </pc:spChg>
        <pc:spChg chg="del">
          <ac:chgData name="Josalin Saffer" userId="70fdc8e4-1b42-476e-86b7-bd7fe03aeb3a" providerId="ADAL" clId="{1FDA0729-B5CD-49D3-BC05-846C809DF979}" dt="2021-08-06T04:30:56.718" v="353" actId="478"/>
          <ac:spMkLst>
            <pc:docMk/>
            <pc:sldMk cId="19292475" sldId="2601"/>
            <ac:spMk id="10" creationId="{ADB2B007-6EB0-41CD-8D7E-EA7446172101}"/>
          </ac:spMkLst>
        </pc:spChg>
        <pc:spChg chg="mod">
          <ac:chgData name="Josalin Saffer" userId="70fdc8e4-1b42-476e-86b7-bd7fe03aeb3a" providerId="ADAL" clId="{1FDA0729-B5CD-49D3-BC05-846C809DF979}" dt="2021-08-06T04:33:07.655" v="388" actId="1076"/>
          <ac:spMkLst>
            <pc:docMk/>
            <pc:sldMk cId="19292475" sldId="2601"/>
            <ac:spMk id="11" creationId="{A6130AE6-8535-42B1-BF3E-4A47C0D3C9F2}"/>
          </ac:spMkLst>
        </pc:spChg>
        <pc:spChg chg="mod">
          <ac:chgData name="Josalin Saffer" userId="70fdc8e4-1b42-476e-86b7-bd7fe03aeb3a" providerId="ADAL" clId="{1FDA0729-B5CD-49D3-BC05-846C809DF979}" dt="2021-08-06T04:33:10.175" v="389" actId="1076"/>
          <ac:spMkLst>
            <pc:docMk/>
            <pc:sldMk cId="19292475" sldId="2601"/>
            <ac:spMk id="12" creationId="{63A3C6D7-DE9A-499C-BB38-915EB9540F81}"/>
          </ac:spMkLst>
        </pc:spChg>
        <pc:spChg chg="mod">
          <ac:chgData name="Josalin Saffer" userId="70fdc8e4-1b42-476e-86b7-bd7fe03aeb3a" providerId="ADAL" clId="{1FDA0729-B5CD-49D3-BC05-846C809DF979}" dt="2021-08-06T04:32:14.693" v="375" actId="1076"/>
          <ac:spMkLst>
            <pc:docMk/>
            <pc:sldMk cId="19292475" sldId="2601"/>
            <ac:spMk id="72" creationId="{3E6F7E3B-A495-4E4C-B0B2-784D2C2DDE4E}"/>
          </ac:spMkLst>
        </pc:spChg>
        <pc:spChg chg="mod">
          <ac:chgData name="Josalin Saffer" userId="70fdc8e4-1b42-476e-86b7-bd7fe03aeb3a" providerId="ADAL" clId="{1FDA0729-B5CD-49D3-BC05-846C809DF979}" dt="2021-08-06T04:33:18.153" v="391" actId="1076"/>
          <ac:spMkLst>
            <pc:docMk/>
            <pc:sldMk cId="19292475" sldId="2601"/>
            <ac:spMk id="73" creationId="{1F0F5806-7565-463D-8847-2A7525551102}"/>
          </ac:spMkLst>
        </pc:spChg>
        <pc:picChg chg="mod">
          <ac:chgData name="Josalin Saffer" userId="70fdc8e4-1b42-476e-86b7-bd7fe03aeb3a" providerId="ADAL" clId="{1FDA0729-B5CD-49D3-BC05-846C809DF979}" dt="2021-08-06T04:33:15.369" v="390" actId="1076"/>
          <ac:picMkLst>
            <pc:docMk/>
            <pc:sldMk cId="19292475" sldId="2601"/>
            <ac:picMk id="13" creationId="{BC822CDC-B322-49D1-81CF-C9E4391E7A80}"/>
          </ac:picMkLst>
        </pc:picChg>
      </pc:sldChg>
      <pc:sldChg chg="addSp delSp modSp mod">
        <pc:chgData name="Josalin Saffer" userId="70fdc8e4-1b42-476e-86b7-bd7fe03aeb3a" providerId="ADAL" clId="{1FDA0729-B5CD-49D3-BC05-846C809DF979}" dt="2021-08-06T04:44:43.358" v="552" actId="478"/>
        <pc:sldMkLst>
          <pc:docMk/>
          <pc:sldMk cId="690670484" sldId="2602"/>
        </pc:sldMkLst>
        <pc:spChg chg="mod">
          <ac:chgData name="Josalin Saffer" userId="70fdc8e4-1b42-476e-86b7-bd7fe03aeb3a" providerId="ADAL" clId="{1FDA0729-B5CD-49D3-BC05-846C809DF979}" dt="2021-08-06T04:28:50.793" v="328" actId="20577"/>
          <ac:spMkLst>
            <pc:docMk/>
            <pc:sldMk cId="690670484" sldId="2602"/>
            <ac:spMk id="3" creationId="{F280B97C-5702-409D-ADE2-7604B9987082}"/>
          </ac:spMkLst>
        </pc:spChg>
        <pc:spChg chg="add mod">
          <ac:chgData name="Josalin Saffer" userId="70fdc8e4-1b42-476e-86b7-bd7fe03aeb3a" providerId="ADAL" clId="{1FDA0729-B5CD-49D3-BC05-846C809DF979}" dt="2021-08-06T04:38:57.017" v="541" actId="20577"/>
          <ac:spMkLst>
            <pc:docMk/>
            <pc:sldMk cId="690670484" sldId="2602"/>
            <ac:spMk id="11" creationId="{2264DB9A-64FE-4578-BBC5-97D31C78A3C0}"/>
          </ac:spMkLst>
        </pc:spChg>
        <pc:spChg chg="mod">
          <ac:chgData name="Josalin Saffer" userId="70fdc8e4-1b42-476e-86b7-bd7fe03aeb3a" providerId="ADAL" clId="{1FDA0729-B5CD-49D3-BC05-846C809DF979}" dt="2021-08-06T04:33:24.403" v="392" actId="122"/>
          <ac:spMkLst>
            <pc:docMk/>
            <pc:sldMk cId="690670484" sldId="2602"/>
            <ac:spMk id="13" creationId="{C1AB0DEA-433F-48D0-9666-59C66F171168}"/>
          </ac:spMkLst>
        </pc:spChg>
        <pc:spChg chg="del">
          <ac:chgData name="Josalin Saffer" userId="70fdc8e4-1b42-476e-86b7-bd7fe03aeb3a" providerId="ADAL" clId="{1FDA0729-B5CD-49D3-BC05-846C809DF979}" dt="2021-08-06T04:28:54.412" v="329" actId="478"/>
          <ac:spMkLst>
            <pc:docMk/>
            <pc:sldMk cId="690670484" sldId="2602"/>
            <ac:spMk id="14" creationId="{71DE360B-7EAD-4191-9C82-71E3923D5009}"/>
          </ac:spMkLst>
        </pc:spChg>
        <pc:spChg chg="mod">
          <ac:chgData name="Josalin Saffer" userId="70fdc8e4-1b42-476e-86b7-bd7fe03aeb3a" providerId="ADAL" clId="{1FDA0729-B5CD-49D3-BC05-846C809DF979}" dt="2021-08-06T04:33:33.050" v="394" actId="1076"/>
          <ac:spMkLst>
            <pc:docMk/>
            <pc:sldMk cId="690670484" sldId="2602"/>
            <ac:spMk id="15" creationId="{3391C5A0-8652-479F-B4A6-B180871AAA46}"/>
          </ac:spMkLst>
        </pc:spChg>
        <pc:spChg chg="add mod">
          <ac:chgData name="Josalin Saffer" userId="70fdc8e4-1b42-476e-86b7-bd7fe03aeb3a" providerId="ADAL" clId="{1FDA0729-B5CD-49D3-BC05-846C809DF979}" dt="2021-08-06T04:33:56.523" v="400" actId="1076"/>
          <ac:spMkLst>
            <pc:docMk/>
            <pc:sldMk cId="690670484" sldId="2602"/>
            <ac:spMk id="16" creationId="{C57F1F60-BBE0-4610-B7B5-D343B789F914}"/>
          </ac:spMkLst>
        </pc:spChg>
        <pc:spChg chg="del">
          <ac:chgData name="Josalin Saffer" userId="70fdc8e4-1b42-476e-86b7-bd7fe03aeb3a" providerId="ADAL" clId="{1FDA0729-B5CD-49D3-BC05-846C809DF979}" dt="2021-08-06T04:28:54.412" v="329" actId="478"/>
          <ac:spMkLst>
            <pc:docMk/>
            <pc:sldMk cId="690670484" sldId="2602"/>
            <ac:spMk id="17" creationId="{5F2C7371-798A-4369-8ABE-76901DAAD006}"/>
          </ac:spMkLst>
        </pc:spChg>
        <pc:spChg chg="mod">
          <ac:chgData name="Josalin Saffer" userId="70fdc8e4-1b42-476e-86b7-bd7fe03aeb3a" providerId="ADAL" clId="{1FDA0729-B5CD-49D3-BC05-846C809DF979}" dt="2021-08-06T04:32:07.070" v="374" actId="1076"/>
          <ac:spMkLst>
            <pc:docMk/>
            <pc:sldMk cId="690670484" sldId="2602"/>
            <ac:spMk id="19" creationId="{01F0C216-3CD5-427E-88EB-4C736A30E5E9}"/>
          </ac:spMkLst>
        </pc:spChg>
        <pc:spChg chg="mod">
          <ac:chgData name="Josalin Saffer" userId="70fdc8e4-1b42-476e-86b7-bd7fe03aeb3a" providerId="ADAL" clId="{1FDA0729-B5CD-49D3-BC05-846C809DF979}" dt="2021-08-06T04:35:54.052" v="474" actId="255"/>
          <ac:spMkLst>
            <pc:docMk/>
            <pc:sldMk cId="690670484" sldId="2602"/>
            <ac:spMk id="23" creationId="{6A707CEA-346C-4AD0-B73B-AC6C6C46C209}"/>
          </ac:spMkLst>
        </pc:spChg>
        <pc:picChg chg="mod">
          <ac:chgData name="Josalin Saffer" userId="70fdc8e4-1b42-476e-86b7-bd7fe03aeb3a" providerId="ADAL" clId="{1FDA0729-B5CD-49D3-BC05-846C809DF979}" dt="2021-08-06T04:31:34.424" v="358" actId="1076"/>
          <ac:picMkLst>
            <pc:docMk/>
            <pc:sldMk cId="690670484" sldId="2602"/>
            <ac:picMk id="12" creationId="{B3BFFA17-3000-4BC9-9934-C871C52D0B7B}"/>
          </ac:picMkLst>
        </pc:picChg>
        <pc:picChg chg="add del mod">
          <ac:chgData name="Josalin Saffer" userId="70fdc8e4-1b42-476e-86b7-bd7fe03aeb3a" providerId="ADAL" clId="{1FDA0729-B5CD-49D3-BC05-846C809DF979}" dt="2021-08-06T04:44:43.358" v="552" actId="478"/>
          <ac:picMkLst>
            <pc:docMk/>
            <pc:sldMk cId="690670484" sldId="2602"/>
            <ac:picMk id="18" creationId="{B43D0A74-FD97-4607-A6BA-4855B4B699AD}"/>
          </ac:picMkLst>
        </pc:picChg>
      </pc:sldChg>
      <pc:sldChg chg="delSp modSp mod">
        <pc:chgData name="Josalin Saffer" userId="70fdc8e4-1b42-476e-86b7-bd7fe03aeb3a" providerId="ADAL" clId="{1FDA0729-B5CD-49D3-BC05-846C809DF979}" dt="2021-08-06T04:36:23.588" v="479" actId="14100"/>
        <pc:sldMkLst>
          <pc:docMk/>
          <pc:sldMk cId="3017971196" sldId="2603"/>
        </pc:sldMkLst>
        <pc:spChg chg="del">
          <ac:chgData name="Josalin Saffer" userId="70fdc8e4-1b42-476e-86b7-bd7fe03aeb3a" providerId="ADAL" clId="{1FDA0729-B5CD-49D3-BC05-846C809DF979}" dt="2021-08-06T04:32:53" v="384" actId="21"/>
          <ac:spMkLst>
            <pc:docMk/>
            <pc:sldMk cId="3017971196" sldId="2603"/>
            <ac:spMk id="10" creationId="{F79C9934-E7D6-4D83-853D-A3A2D490ADDA}"/>
          </ac:spMkLst>
        </pc:spChg>
        <pc:spChg chg="mod">
          <ac:chgData name="Josalin Saffer" userId="70fdc8e4-1b42-476e-86b7-bd7fe03aeb3a" providerId="ADAL" clId="{1FDA0729-B5CD-49D3-BC05-846C809DF979}" dt="2021-08-06T04:36:12.080" v="477" actId="1076"/>
          <ac:spMkLst>
            <pc:docMk/>
            <pc:sldMk cId="3017971196" sldId="2603"/>
            <ac:spMk id="11" creationId="{A6130AE6-8535-42B1-BF3E-4A47C0D3C9F2}"/>
          </ac:spMkLst>
        </pc:spChg>
        <pc:spChg chg="mod">
          <ac:chgData name="Josalin Saffer" userId="70fdc8e4-1b42-476e-86b7-bd7fe03aeb3a" providerId="ADAL" clId="{1FDA0729-B5CD-49D3-BC05-846C809DF979}" dt="2021-08-06T04:35:15.936" v="461" actId="1076"/>
          <ac:spMkLst>
            <pc:docMk/>
            <pc:sldMk cId="3017971196" sldId="2603"/>
            <ac:spMk id="12" creationId="{63A3C6D7-DE9A-499C-BB38-915EB9540F81}"/>
          </ac:spMkLst>
        </pc:spChg>
        <pc:spChg chg="del">
          <ac:chgData name="Josalin Saffer" userId="70fdc8e4-1b42-476e-86b7-bd7fe03aeb3a" providerId="ADAL" clId="{1FDA0729-B5CD-49D3-BC05-846C809DF979}" dt="2021-08-06T04:32:53" v="384" actId="21"/>
          <ac:spMkLst>
            <pc:docMk/>
            <pc:sldMk cId="3017971196" sldId="2603"/>
            <ac:spMk id="13" creationId="{3C1D2CBE-86A5-458F-8615-D2A3D299ED98}"/>
          </ac:spMkLst>
        </pc:spChg>
        <pc:spChg chg="mod">
          <ac:chgData name="Josalin Saffer" userId="70fdc8e4-1b42-476e-86b7-bd7fe03aeb3a" providerId="ADAL" clId="{1FDA0729-B5CD-49D3-BC05-846C809DF979}" dt="2021-08-06T04:36:23.588" v="479" actId="14100"/>
          <ac:spMkLst>
            <pc:docMk/>
            <pc:sldMk cId="3017971196" sldId="2603"/>
            <ac:spMk id="72" creationId="{3E6F7E3B-A495-4E4C-B0B2-784D2C2DDE4E}"/>
          </ac:spMkLst>
        </pc:spChg>
        <pc:spChg chg="mod">
          <ac:chgData name="Josalin Saffer" userId="70fdc8e4-1b42-476e-86b7-bd7fe03aeb3a" providerId="ADAL" clId="{1FDA0729-B5CD-49D3-BC05-846C809DF979}" dt="2021-08-06T04:36:08.580" v="476" actId="1076"/>
          <ac:spMkLst>
            <pc:docMk/>
            <pc:sldMk cId="3017971196" sldId="2603"/>
            <ac:spMk id="73" creationId="{1F0F5806-7565-463D-8847-2A7525551102}"/>
          </ac:spMkLst>
        </pc:spChg>
      </pc:sldChg>
      <pc:sldChg chg="addSp delSp modSp mod modNotesTx">
        <pc:chgData name="Josalin Saffer" userId="70fdc8e4-1b42-476e-86b7-bd7fe03aeb3a" providerId="ADAL" clId="{1FDA0729-B5CD-49D3-BC05-846C809DF979}" dt="2021-08-18T06:28:59.108" v="1315" actId="6549"/>
        <pc:sldMkLst>
          <pc:docMk/>
          <pc:sldMk cId="1907160250" sldId="2604"/>
        </pc:sldMkLst>
        <pc:spChg chg="mod">
          <ac:chgData name="Josalin Saffer" userId="70fdc8e4-1b42-476e-86b7-bd7fe03aeb3a" providerId="ADAL" clId="{1FDA0729-B5CD-49D3-BC05-846C809DF979}" dt="2021-08-06T04:52:04.233" v="758" actId="2711"/>
          <ac:spMkLst>
            <pc:docMk/>
            <pc:sldMk cId="1907160250" sldId="2604"/>
            <ac:spMk id="6" creationId="{47F9D76A-5F8F-4425-A254-F9C6E39C5C57}"/>
          </ac:spMkLst>
        </pc:spChg>
        <pc:spChg chg="mod">
          <ac:chgData name="Josalin Saffer" userId="70fdc8e4-1b42-476e-86b7-bd7fe03aeb3a" providerId="ADAL" clId="{1FDA0729-B5CD-49D3-BC05-846C809DF979}" dt="2021-08-06T04:52:04.233" v="758" actId="2711"/>
          <ac:spMkLst>
            <pc:docMk/>
            <pc:sldMk cId="1907160250" sldId="2604"/>
            <ac:spMk id="8" creationId="{4774543C-FC77-4D63-8F20-3C3B428AC6A9}"/>
          </ac:spMkLst>
        </pc:spChg>
        <pc:spChg chg="add mod">
          <ac:chgData name="Josalin Saffer" userId="70fdc8e4-1b42-476e-86b7-bd7fe03aeb3a" providerId="ADAL" clId="{1FDA0729-B5CD-49D3-BC05-846C809DF979}" dt="2021-08-08T22:53:57.876" v="838" actId="12"/>
          <ac:spMkLst>
            <pc:docMk/>
            <pc:sldMk cId="1907160250" sldId="2604"/>
            <ac:spMk id="12" creationId="{8B0B478A-E9A8-469D-B242-8F70A028C9F0}"/>
          </ac:spMkLst>
        </pc:spChg>
        <pc:spChg chg="mod">
          <ac:chgData name="Josalin Saffer" userId="70fdc8e4-1b42-476e-86b7-bd7fe03aeb3a" providerId="ADAL" clId="{1FDA0729-B5CD-49D3-BC05-846C809DF979}" dt="2021-08-06T04:52:04.233" v="758" actId="2711"/>
          <ac:spMkLst>
            <pc:docMk/>
            <pc:sldMk cId="1907160250" sldId="2604"/>
            <ac:spMk id="13" creationId="{EEE928C7-081D-4978-9E83-ED7FF8831A0F}"/>
          </ac:spMkLst>
        </pc:spChg>
        <pc:spChg chg="mod">
          <ac:chgData name="Josalin Saffer" userId="70fdc8e4-1b42-476e-86b7-bd7fe03aeb3a" providerId="ADAL" clId="{1FDA0729-B5CD-49D3-BC05-846C809DF979}" dt="2021-08-06T04:52:04.233" v="758" actId="2711"/>
          <ac:spMkLst>
            <pc:docMk/>
            <pc:sldMk cId="1907160250" sldId="2604"/>
            <ac:spMk id="14" creationId="{E9C6FC8A-7DFC-4E2D-BBCA-7D0F247D4777}"/>
          </ac:spMkLst>
        </pc:spChg>
        <pc:spChg chg="add mod">
          <ac:chgData name="Josalin Saffer" userId="70fdc8e4-1b42-476e-86b7-bd7fe03aeb3a" providerId="ADAL" clId="{1FDA0729-B5CD-49D3-BC05-846C809DF979}" dt="2021-08-06T04:52:04.233" v="758" actId="2711"/>
          <ac:spMkLst>
            <pc:docMk/>
            <pc:sldMk cId="1907160250" sldId="2604"/>
            <ac:spMk id="15" creationId="{7B649F4F-C511-4D09-BB03-40201E5D4058}"/>
          </ac:spMkLst>
        </pc:spChg>
        <pc:spChg chg="del">
          <ac:chgData name="Josalin Saffer" userId="70fdc8e4-1b42-476e-86b7-bd7fe03aeb3a" providerId="ADAL" clId="{1FDA0729-B5CD-49D3-BC05-846C809DF979}" dt="2021-08-06T04:35:22.286" v="462" actId="478"/>
          <ac:spMkLst>
            <pc:docMk/>
            <pc:sldMk cId="1907160250" sldId="2604"/>
            <ac:spMk id="17" creationId="{A556BE04-4613-402D-AAD0-DF2CC6E47A36}"/>
          </ac:spMkLst>
        </pc:spChg>
        <pc:spChg chg="del">
          <ac:chgData name="Josalin Saffer" userId="70fdc8e4-1b42-476e-86b7-bd7fe03aeb3a" providerId="ADAL" clId="{1FDA0729-B5CD-49D3-BC05-846C809DF979}" dt="2021-08-06T04:35:22.286" v="462" actId="478"/>
          <ac:spMkLst>
            <pc:docMk/>
            <pc:sldMk cId="1907160250" sldId="2604"/>
            <ac:spMk id="18" creationId="{7583660B-5ADA-4BB8-A94C-1D2BC59870A8}"/>
          </ac:spMkLst>
        </pc:spChg>
        <pc:spChg chg="mod">
          <ac:chgData name="Josalin Saffer" userId="70fdc8e4-1b42-476e-86b7-bd7fe03aeb3a" providerId="ADAL" clId="{1FDA0729-B5CD-49D3-BC05-846C809DF979}" dt="2021-08-18T06:28:59.108" v="1315" actId="6549"/>
          <ac:spMkLst>
            <pc:docMk/>
            <pc:sldMk cId="1907160250" sldId="2604"/>
            <ac:spMk id="21" creationId="{1DB794D0-9559-463B-9A4A-783714EBB771}"/>
          </ac:spMkLst>
        </pc:spChg>
        <pc:spChg chg="mod">
          <ac:chgData name="Josalin Saffer" userId="70fdc8e4-1b42-476e-86b7-bd7fe03aeb3a" providerId="ADAL" clId="{1FDA0729-B5CD-49D3-BC05-846C809DF979}" dt="2021-08-06T04:52:04.233" v="758" actId="2711"/>
          <ac:spMkLst>
            <pc:docMk/>
            <pc:sldMk cId="1907160250" sldId="2604"/>
            <ac:spMk id="22" creationId="{AABCFD21-EB13-45EE-A214-2181C6CDC3AE}"/>
          </ac:spMkLst>
        </pc:spChg>
        <pc:picChg chg="mod">
          <ac:chgData name="Josalin Saffer" userId="70fdc8e4-1b42-476e-86b7-bd7fe03aeb3a" providerId="ADAL" clId="{1FDA0729-B5CD-49D3-BC05-846C809DF979}" dt="2021-08-06T04:37:18.880" v="483" actId="1076"/>
          <ac:picMkLst>
            <pc:docMk/>
            <pc:sldMk cId="1907160250" sldId="2604"/>
            <ac:picMk id="11" creationId="{2114596B-B373-4D41-8FA9-245693CE9196}"/>
          </ac:picMkLst>
        </pc:picChg>
      </pc:sldChg>
      <pc:sldChg chg="addSp delSp modSp mod">
        <pc:chgData name="Josalin Saffer" userId="70fdc8e4-1b42-476e-86b7-bd7fe03aeb3a" providerId="ADAL" clId="{1FDA0729-B5CD-49D3-BC05-846C809DF979}" dt="2021-08-18T06:28:23.733" v="1309" actId="1036"/>
        <pc:sldMkLst>
          <pc:docMk/>
          <pc:sldMk cId="3513690665" sldId="2605"/>
        </pc:sldMkLst>
        <pc:spChg chg="add mod">
          <ac:chgData name="Josalin Saffer" userId="70fdc8e4-1b42-476e-86b7-bd7fe03aeb3a" providerId="ADAL" clId="{1FDA0729-B5CD-49D3-BC05-846C809DF979}" dt="2021-08-18T06:16:28.652" v="1250" actId="1076"/>
          <ac:spMkLst>
            <pc:docMk/>
            <pc:sldMk cId="3513690665" sldId="2605"/>
            <ac:spMk id="2" creationId="{CC2A1754-A7AB-4041-A4C4-B0F628B0801E}"/>
          </ac:spMkLst>
        </pc:spChg>
        <pc:spChg chg="mod">
          <ac:chgData name="Josalin Saffer" userId="70fdc8e4-1b42-476e-86b7-bd7fe03aeb3a" providerId="ADAL" clId="{1FDA0729-B5CD-49D3-BC05-846C809DF979}" dt="2021-08-18T06:15:17.658" v="1232" actId="1035"/>
          <ac:spMkLst>
            <pc:docMk/>
            <pc:sldMk cId="3513690665" sldId="2605"/>
            <ac:spMk id="6" creationId="{47F9D76A-5F8F-4425-A254-F9C6E39C5C57}"/>
          </ac:spMkLst>
        </pc:spChg>
        <pc:spChg chg="mod">
          <ac:chgData name="Josalin Saffer" userId="70fdc8e4-1b42-476e-86b7-bd7fe03aeb3a" providerId="ADAL" clId="{1FDA0729-B5CD-49D3-BC05-846C809DF979}" dt="2021-08-18T06:14:00.653" v="1207" actId="1076"/>
          <ac:spMkLst>
            <pc:docMk/>
            <pc:sldMk cId="3513690665" sldId="2605"/>
            <ac:spMk id="8" creationId="{4774543C-FC77-4D63-8F20-3C3B428AC6A9}"/>
          </ac:spMkLst>
        </pc:spChg>
        <pc:spChg chg="del">
          <ac:chgData name="Josalin Saffer" userId="70fdc8e4-1b42-476e-86b7-bd7fe03aeb3a" providerId="ADAL" clId="{1FDA0729-B5CD-49D3-BC05-846C809DF979}" dt="2021-08-06T04:45:29.239" v="557" actId="21"/>
          <ac:spMkLst>
            <pc:docMk/>
            <pc:sldMk cId="3513690665" sldId="2605"/>
            <ac:spMk id="9" creationId="{A34A03B8-18AC-4A44-8A38-79973C12D1FC}"/>
          </ac:spMkLst>
        </pc:spChg>
        <pc:spChg chg="del">
          <ac:chgData name="Josalin Saffer" userId="70fdc8e4-1b42-476e-86b7-bd7fe03aeb3a" providerId="ADAL" clId="{1FDA0729-B5CD-49D3-BC05-846C809DF979}" dt="2021-08-06T04:45:29.239" v="557" actId="21"/>
          <ac:spMkLst>
            <pc:docMk/>
            <pc:sldMk cId="3513690665" sldId="2605"/>
            <ac:spMk id="10" creationId="{029D93BE-AF0C-4EBA-9A56-050779D8EF38}"/>
          </ac:spMkLst>
        </pc:spChg>
        <pc:spChg chg="add mod">
          <ac:chgData name="Josalin Saffer" userId="70fdc8e4-1b42-476e-86b7-bd7fe03aeb3a" providerId="ADAL" clId="{1FDA0729-B5CD-49D3-BC05-846C809DF979}" dt="2021-08-18T06:10:08.982" v="1148" actId="164"/>
          <ac:spMkLst>
            <pc:docMk/>
            <pc:sldMk cId="3513690665" sldId="2605"/>
            <ac:spMk id="11" creationId="{947E0477-5E5E-46D4-B76F-2B2BD6B94DE5}"/>
          </ac:spMkLst>
        </pc:spChg>
        <pc:spChg chg="mod ord">
          <ac:chgData name="Josalin Saffer" userId="70fdc8e4-1b42-476e-86b7-bd7fe03aeb3a" providerId="ADAL" clId="{1FDA0729-B5CD-49D3-BC05-846C809DF979}" dt="2021-08-18T06:28:23.733" v="1309" actId="1036"/>
          <ac:spMkLst>
            <pc:docMk/>
            <pc:sldMk cId="3513690665" sldId="2605"/>
            <ac:spMk id="12" creationId="{FEEAB007-0CF4-46B0-8BD7-25A78355CF39}"/>
          </ac:spMkLst>
        </pc:spChg>
        <pc:spChg chg="add del mod">
          <ac:chgData name="Josalin Saffer" userId="70fdc8e4-1b42-476e-86b7-bd7fe03aeb3a" providerId="ADAL" clId="{1FDA0729-B5CD-49D3-BC05-846C809DF979}" dt="2021-08-18T06:10:47.037" v="1160"/>
          <ac:spMkLst>
            <pc:docMk/>
            <pc:sldMk cId="3513690665" sldId="2605"/>
            <ac:spMk id="13" creationId="{BC9E099E-E22A-4BB2-9AF9-BA92D7AC8D33}"/>
          </ac:spMkLst>
        </pc:spChg>
        <pc:spChg chg="add del mod">
          <ac:chgData name="Josalin Saffer" userId="70fdc8e4-1b42-476e-86b7-bd7fe03aeb3a" providerId="ADAL" clId="{1FDA0729-B5CD-49D3-BC05-846C809DF979}" dt="2021-08-18T06:23:12.949" v="1265" actId="478"/>
          <ac:spMkLst>
            <pc:docMk/>
            <pc:sldMk cId="3513690665" sldId="2605"/>
            <ac:spMk id="14" creationId="{9BCDDFEF-3CDF-40A9-8569-3AC003F98B62}"/>
          </ac:spMkLst>
        </pc:spChg>
        <pc:spChg chg="mod">
          <ac:chgData name="Josalin Saffer" userId="70fdc8e4-1b42-476e-86b7-bd7fe03aeb3a" providerId="ADAL" clId="{1FDA0729-B5CD-49D3-BC05-846C809DF979}" dt="2021-08-18T06:24:14.466" v="1282" actId="1076"/>
          <ac:spMkLst>
            <pc:docMk/>
            <pc:sldMk cId="3513690665" sldId="2605"/>
            <ac:spMk id="15" creationId="{C3F5B039-E999-432B-A894-216B9FCA6973}"/>
          </ac:spMkLst>
        </pc:spChg>
        <pc:spChg chg="mod">
          <ac:chgData name="Josalin Saffer" userId="70fdc8e4-1b42-476e-86b7-bd7fe03aeb3a" providerId="ADAL" clId="{1FDA0729-B5CD-49D3-BC05-846C809DF979}" dt="2021-08-18T06:24:03.806" v="1280" actId="1076"/>
          <ac:spMkLst>
            <pc:docMk/>
            <pc:sldMk cId="3513690665" sldId="2605"/>
            <ac:spMk id="16" creationId="{0DCF11B4-8F17-4239-87BD-B6A33DF20FED}"/>
          </ac:spMkLst>
        </pc:spChg>
        <pc:spChg chg="mod">
          <ac:chgData name="Josalin Saffer" userId="70fdc8e4-1b42-476e-86b7-bd7fe03aeb3a" providerId="ADAL" clId="{1FDA0729-B5CD-49D3-BC05-846C809DF979}" dt="2021-08-18T06:24:08.739" v="1281" actId="1076"/>
          <ac:spMkLst>
            <pc:docMk/>
            <pc:sldMk cId="3513690665" sldId="2605"/>
            <ac:spMk id="19" creationId="{6B3FCCCB-B346-4990-A9E8-9D87CF91888C}"/>
          </ac:spMkLst>
        </pc:spChg>
        <pc:spChg chg="mod">
          <ac:chgData name="Josalin Saffer" userId="70fdc8e4-1b42-476e-86b7-bd7fe03aeb3a" providerId="ADAL" clId="{1FDA0729-B5CD-49D3-BC05-846C809DF979}" dt="2021-08-18T06:16:32.992" v="1251"/>
          <ac:spMkLst>
            <pc:docMk/>
            <pc:sldMk cId="3513690665" sldId="2605"/>
            <ac:spMk id="20" creationId="{4AFDE606-EE31-47C5-988B-DED679DE38A9}"/>
          </ac:spMkLst>
        </pc:spChg>
        <pc:spChg chg="mod">
          <ac:chgData name="Josalin Saffer" userId="70fdc8e4-1b42-476e-86b7-bd7fe03aeb3a" providerId="ADAL" clId="{1FDA0729-B5CD-49D3-BC05-846C809DF979}" dt="2021-08-18T06:16:32.992" v="1251"/>
          <ac:spMkLst>
            <pc:docMk/>
            <pc:sldMk cId="3513690665" sldId="2605"/>
            <ac:spMk id="21" creationId="{630720FE-0AA3-4D4A-BD6A-6911B6949D45}"/>
          </ac:spMkLst>
        </pc:spChg>
        <pc:grpChg chg="add del mod ord">
          <ac:chgData name="Josalin Saffer" userId="70fdc8e4-1b42-476e-86b7-bd7fe03aeb3a" providerId="ADAL" clId="{1FDA0729-B5CD-49D3-BC05-846C809DF979}" dt="2021-08-18T06:16:36.168" v="1253" actId="478"/>
          <ac:grpSpMkLst>
            <pc:docMk/>
            <pc:sldMk cId="3513690665" sldId="2605"/>
            <ac:grpSpMk id="3" creationId="{173B7F6F-541F-44C6-909D-A5F050AB8B99}"/>
          </ac:grpSpMkLst>
        </pc:grpChg>
        <pc:grpChg chg="add mod ord">
          <ac:chgData name="Josalin Saffer" userId="70fdc8e4-1b42-476e-86b7-bd7fe03aeb3a" providerId="ADAL" clId="{1FDA0729-B5CD-49D3-BC05-846C809DF979}" dt="2021-08-18T06:24:00.574" v="1279" actId="1076"/>
          <ac:grpSpMkLst>
            <pc:docMk/>
            <pc:sldMk cId="3513690665" sldId="2605"/>
            <ac:grpSpMk id="17" creationId="{8DA399C9-7D08-4D9A-9668-3DA1367E999F}"/>
          </ac:grpSpMkLst>
        </pc:grpChg>
        <pc:picChg chg="mod">
          <ac:chgData name="Josalin Saffer" userId="70fdc8e4-1b42-476e-86b7-bd7fe03aeb3a" providerId="ADAL" clId="{1FDA0729-B5CD-49D3-BC05-846C809DF979}" dt="2021-08-18T06:23:48.058" v="1275" actId="1076"/>
          <ac:picMkLst>
            <pc:docMk/>
            <pc:sldMk cId="3513690665" sldId="2605"/>
            <ac:picMk id="4" creationId="{BFE1CB84-097A-4741-A9D8-951C5D00B4C1}"/>
          </ac:picMkLst>
        </pc:picChg>
        <pc:picChg chg="add mod modCrop">
          <ac:chgData name="Josalin Saffer" userId="70fdc8e4-1b42-476e-86b7-bd7fe03aeb3a" providerId="ADAL" clId="{1FDA0729-B5CD-49D3-BC05-846C809DF979}" dt="2021-08-18T06:10:08.982" v="1148" actId="164"/>
          <ac:picMkLst>
            <pc:docMk/>
            <pc:sldMk cId="3513690665" sldId="2605"/>
            <ac:picMk id="9" creationId="{D4E0118E-92E0-413C-8FD5-7D434F725589}"/>
          </ac:picMkLst>
        </pc:picChg>
        <pc:picChg chg="mod">
          <ac:chgData name="Josalin Saffer" userId="70fdc8e4-1b42-476e-86b7-bd7fe03aeb3a" providerId="ADAL" clId="{1FDA0729-B5CD-49D3-BC05-846C809DF979}" dt="2021-08-18T06:16:32.992" v="1251"/>
          <ac:picMkLst>
            <pc:docMk/>
            <pc:sldMk cId="3513690665" sldId="2605"/>
            <ac:picMk id="18" creationId="{65D0B592-8E53-499D-A9F7-C711EA3F60BD}"/>
          </ac:picMkLst>
        </pc:picChg>
      </pc:sldChg>
      <pc:sldChg chg="addSp delSp modSp mod">
        <pc:chgData name="Josalin Saffer" userId="70fdc8e4-1b42-476e-86b7-bd7fe03aeb3a" providerId="ADAL" clId="{1FDA0729-B5CD-49D3-BC05-846C809DF979}" dt="2021-08-18T06:30:10.735" v="1318" actId="1076"/>
        <pc:sldMkLst>
          <pc:docMk/>
          <pc:sldMk cId="3771009817" sldId="2606"/>
        </pc:sldMkLst>
        <pc:spChg chg="mod">
          <ac:chgData name="Josalin Saffer" userId="70fdc8e4-1b42-476e-86b7-bd7fe03aeb3a" providerId="ADAL" clId="{1FDA0729-B5CD-49D3-BC05-846C809DF979}" dt="2021-08-06T04:49:48.858" v="728" actId="20577"/>
          <ac:spMkLst>
            <pc:docMk/>
            <pc:sldMk cId="3771009817" sldId="2606"/>
            <ac:spMk id="8" creationId="{4774543C-FC77-4D63-8F20-3C3B428AC6A9}"/>
          </ac:spMkLst>
        </pc:spChg>
        <pc:spChg chg="mod">
          <ac:chgData name="Josalin Saffer" userId="70fdc8e4-1b42-476e-86b7-bd7fe03aeb3a" providerId="ADAL" clId="{1FDA0729-B5CD-49D3-BC05-846C809DF979}" dt="2021-08-18T06:30:07.058" v="1317" actId="1076"/>
          <ac:spMkLst>
            <pc:docMk/>
            <pc:sldMk cId="3771009817" sldId="2606"/>
            <ac:spMk id="11" creationId="{AAD75F52-86CD-4BB3-9186-42667A65F8AF}"/>
          </ac:spMkLst>
        </pc:spChg>
        <pc:spChg chg="mod">
          <ac:chgData name="Josalin Saffer" userId="70fdc8e4-1b42-476e-86b7-bd7fe03aeb3a" providerId="ADAL" clId="{1FDA0729-B5CD-49D3-BC05-846C809DF979}" dt="2021-08-18T06:30:03.356" v="1316" actId="1076"/>
          <ac:spMkLst>
            <pc:docMk/>
            <pc:sldMk cId="3771009817" sldId="2606"/>
            <ac:spMk id="13" creationId="{EEE928C7-081D-4978-9E83-ED7FF8831A0F}"/>
          </ac:spMkLst>
        </pc:spChg>
        <pc:spChg chg="add del">
          <ac:chgData name="Josalin Saffer" userId="70fdc8e4-1b42-476e-86b7-bd7fe03aeb3a" providerId="ADAL" clId="{1FDA0729-B5CD-49D3-BC05-846C809DF979}" dt="2021-08-06T04:47:27.741" v="635" actId="22"/>
          <ac:spMkLst>
            <pc:docMk/>
            <pc:sldMk cId="3771009817" sldId="2606"/>
            <ac:spMk id="14" creationId="{07A6BC2D-C083-4A96-9F67-DCC413E62511}"/>
          </ac:spMkLst>
        </pc:spChg>
        <pc:spChg chg="add del">
          <ac:chgData name="Josalin Saffer" userId="70fdc8e4-1b42-476e-86b7-bd7fe03aeb3a" providerId="ADAL" clId="{1FDA0729-B5CD-49D3-BC05-846C809DF979}" dt="2021-08-06T04:48:40.124" v="665" actId="478"/>
          <ac:spMkLst>
            <pc:docMk/>
            <pc:sldMk cId="3771009817" sldId="2606"/>
            <ac:spMk id="15" creationId="{AA9AE5BE-5C4D-42B4-8DDF-94746D0461D3}"/>
          </ac:spMkLst>
        </pc:spChg>
        <pc:spChg chg="mod">
          <ac:chgData name="Josalin Saffer" userId="70fdc8e4-1b42-476e-86b7-bd7fe03aeb3a" providerId="ADAL" clId="{1FDA0729-B5CD-49D3-BC05-846C809DF979}" dt="2021-08-06T04:52:37.940" v="763" actId="1076"/>
          <ac:spMkLst>
            <pc:docMk/>
            <pc:sldMk cId="3771009817" sldId="2606"/>
            <ac:spMk id="16" creationId="{9402F735-7B93-44FA-AA9A-4F1263F85A33}"/>
          </ac:spMkLst>
        </pc:spChg>
        <pc:spChg chg="add del">
          <ac:chgData name="Josalin Saffer" userId="70fdc8e4-1b42-476e-86b7-bd7fe03aeb3a" providerId="ADAL" clId="{1FDA0729-B5CD-49D3-BC05-846C809DF979}" dt="2021-08-06T04:48:40.124" v="665" actId="478"/>
          <ac:spMkLst>
            <pc:docMk/>
            <pc:sldMk cId="3771009817" sldId="2606"/>
            <ac:spMk id="17" creationId="{A556BE04-4613-402D-AAD0-DF2CC6E47A36}"/>
          </ac:spMkLst>
        </pc:spChg>
        <pc:spChg chg="add del">
          <ac:chgData name="Josalin Saffer" userId="70fdc8e4-1b42-476e-86b7-bd7fe03aeb3a" providerId="ADAL" clId="{1FDA0729-B5CD-49D3-BC05-846C809DF979}" dt="2021-08-06T04:47:33.781" v="640" actId="22"/>
          <ac:spMkLst>
            <pc:docMk/>
            <pc:sldMk cId="3771009817" sldId="2606"/>
            <ac:spMk id="18" creationId="{92AAD2B9-E48F-4219-8966-894115CD4F8A}"/>
          </ac:spMkLst>
        </pc:spChg>
        <pc:spChg chg="add del">
          <ac:chgData name="Josalin Saffer" userId="70fdc8e4-1b42-476e-86b7-bd7fe03aeb3a" providerId="ADAL" clId="{1FDA0729-B5CD-49D3-BC05-846C809DF979}" dt="2021-08-06T04:47:42.236" v="652" actId="22"/>
          <ac:spMkLst>
            <pc:docMk/>
            <pc:sldMk cId="3771009817" sldId="2606"/>
            <ac:spMk id="19" creationId="{74484A38-B652-467F-9E21-C846152E642B}"/>
          </ac:spMkLst>
        </pc:spChg>
        <pc:spChg chg="add del mod">
          <ac:chgData name="Josalin Saffer" userId="70fdc8e4-1b42-476e-86b7-bd7fe03aeb3a" providerId="ADAL" clId="{1FDA0729-B5CD-49D3-BC05-846C809DF979}" dt="2021-08-06T04:47:45.243" v="658" actId="22"/>
          <ac:spMkLst>
            <pc:docMk/>
            <pc:sldMk cId="3771009817" sldId="2606"/>
            <ac:spMk id="20" creationId="{67ED72E8-D1C3-46F2-9D99-8C74E4AB9AB7}"/>
          </ac:spMkLst>
        </pc:spChg>
        <pc:spChg chg="mod">
          <ac:chgData name="Josalin Saffer" userId="70fdc8e4-1b42-476e-86b7-bd7fe03aeb3a" providerId="ADAL" clId="{1FDA0729-B5CD-49D3-BC05-846C809DF979}" dt="2021-08-06T04:52:33.698" v="762" actId="1076"/>
          <ac:spMkLst>
            <pc:docMk/>
            <pc:sldMk cId="3771009817" sldId="2606"/>
            <ac:spMk id="21" creationId="{1DB794D0-9559-463B-9A4A-783714EBB771}"/>
          </ac:spMkLst>
        </pc:spChg>
        <pc:spChg chg="add mod">
          <ac:chgData name="Josalin Saffer" userId="70fdc8e4-1b42-476e-86b7-bd7fe03aeb3a" providerId="ADAL" clId="{1FDA0729-B5CD-49D3-BC05-846C809DF979}" dt="2021-08-18T06:27:44.294" v="1306" actId="1076"/>
          <ac:spMkLst>
            <pc:docMk/>
            <pc:sldMk cId="3771009817" sldId="2606"/>
            <ac:spMk id="22" creationId="{61D3629F-41D9-48B1-BE7D-E2873CAC41AF}"/>
          </ac:spMkLst>
        </pc:spChg>
        <pc:spChg chg="add mod">
          <ac:chgData name="Josalin Saffer" userId="70fdc8e4-1b42-476e-86b7-bd7fe03aeb3a" providerId="ADAL" clId="{1FDA0729-B5CD-49D3-BC05-846C809DF979}" dt="2021-08-06T04:51:07.360" v="747" actId="1076"/>
          <ac:spMkLst>
            <pc:docMk/>
            <pc:sldMk cId="3771009817" sldId="2606"/>
            <ac:spMk id="23" creationId="{E96A2ABE-74F2-448C-886B-98F040409881}"/>
          </ac:spMkLst>
        </pc:spChg>
        <pc:picChg chg="mod">
          <ac:chgData name="Josalin Saffer" userId="70fdc8e4-1b42-476e-86b7-bd7fe03aeb3a" providerId="ADAL" clId="{1FDA0729-B5CD-49D3-BC05-846C809DF979}" dt="2021-08-18T06:30:10.735" v="1318" actId="1076"/>
          <ac:picMkLst>
            <pc:docMk/>
            <pc:sldMk cId="3771009817" sldId="2606"/>
            <ac:picMk id="12" creationId="{490ACF7E-FB3A-4B86-BCE8-E0711817A9D8}"/>
          </ac:picMkLst>
        </pc:picChg>
      </pc:sldChg>
      <pc:sldChg chg="modSp mod">
        <pc:chgData name="Josalin Saffer" userId="70fdc8e4-1b42-476e-86b7-bd7fe03aeb3a" providerId="ADAL" clId="{1FDA0729-B5CD-49D3-BC05-846C809DF979}" dt="2021-08-08T22:56:23.556" v="857" actId="1076"/>
        <pc:sldMkLst>
          <pc:docMk/>
          <pc:sldMk cId="2775723782" sldId="2607"/>
        </pc:sldMkLst>
        <pc:spChg chg="mod">
          <ac:chgData name="Josalin Saffer" userId="70fdc8e4-1b42-476e-86b7-bd7fe03aeb3a" providerId="ADAL" clId="{1FDA0729-B5CD-49D3-BC05-846C809DF979}" dt="2021-08-06T04:55:06.094" v="823" actId="313"/>
          <ac:spMkLst>
            <pc:docMk/>
            <pc:sldMk cId="2775723782" sldId="2607"/>
            <ac:spMk id="2" creationId="{A93DE183-F217-44C2-B1DC-2B3086323418}"/>
          </ac:spMkLst>
        </pc:spChg>
        <pc:spChg chg="mod">
          <ac:chgData name="Josalin Saffer" userId="70fdc8e4-1b42-476e-86b7-bd7fe03aeb3a" providerId="ADAL" clId="{1FDA0729-B5CD-49D3-BC05-846C809DF979}" dt="2021-08-08T22:56:23.556" v="857" actId="1076"/>
          <ac:spMkLst>
            <pc:docMk/>
            <pc:sldMk cId="2775723782" sldId="2607"/>
            <ac:spMk id="8" creationId="{4774543C-FC77-4D63-8F20-3C3B428AC6A9}"/>
          </ac:spMkLst>
        </pc:spChg>
      </pc:sldChg>
      <pc:sldChg chg="addSp delSp modSp add mod ord">
        <pc:chgData name="Josalin Saffer" userId="70fdc8e4-1b42-476e-86b7-bd7fe03aeb3a" providerId="ADAL" clId="{1FDA0729-B5CD-49D3-BC05-846C809DF979}" dt="2021-08-08T22:55:55.148" v="856" actId="255"/>
        <pc:sldMkLst>
          <pc:docMk/>
          <pc:sldMk cId="1474889323" sldId="2608"/>
        </pc:sldMkLst>
        <pc:spChg chg="mod">
          <ac:chgData name="Josalin Saffer" userId="70fdc8e4-1b42-476e-86b7-bd7fe03aeb3a" providerId="ADAL" clId="{1FDA0729-B5CD-49D3-BC05-846C809DF979}" dt="2021-08-06T04:26:16.389" v="276" actId="21"/>
          <ac:spMkLst>
            <pc:docMk/>
            <pc:sldMk cId="1474889323" sldId="2608"/>
            <ac:spMk id="3" creationId="{177D0C64-5234-47F8-A350-8BC9C96EE355}"/>
          </ac:spMkLst>
        </pc:spChg>
        <pc:spChg chg="mod">
          <ac:chgData name="Josalin Saffer" userId="70fdc8e4-1b42-476e-86b7-bd7fe03aeb3a" providerId="ADAL" clId="{1FDA0729-B5CD-49D3-BC05-846C809DF979}" dt="2021-08-06T03:57:27.138" v="73" actId="20577"/>
          <ac:spMkLst>
            <pc:docMk/>
            <pc:sldMk cId="1474889323" sldId="2608"/>
            <ac:spMk id="5" creationId="{CDCC7471-9183-4AD8-A2A8-8C8A87C5EC7E}"/>
          </ac:spMkLst>
        </pc:spChg>
        <pc:spChg chg="add mod">
          <ac:chgData name="Josalin Saffer" userId="70fdc8e4-1b42-476e-86b7-bd7fe03aeb3a" providerId="ADAL" clId="{1FDA0729-B5CD-49D3-BC05-846C809DF979}" dt="2021-08-08T22:55:55.148" v="856" actId="255"/>
          <ac:spMkLst>
            <pc:docMk/>
            <pc:sldMk cId="1474889323" sldId="2608"/>
            <ac:spMk id="6" creationId="{04D77AD0-72BD-4A58-8C66-F709E7FFCA30}"/>
          </ac:spMkLst>
        </pc:spChg>
        <pc:picChg chg="add del mod">
          <ac:chgData name="Josalin Saffer" userId="70fdc8e4-1b42-476e-86b7-bd7fe03aeb3a" providerId="ADAL" clId="{1FDA0729-B5CD-49D3-BC05-846C809DF979}" dt="2021-08-06T04:44:00.546" v="548" actId="21"/>
          <ac:picMkLst>
            <pc:docMk/>
            <pc:sldMk cId="1474889323" sldId="2608"/>
            <ac:picMk id="7" creationId="{B18DC9C4-83CF-451F-B909-DCE6ECD18BF6}"/>
          </ac:picMkLst>
        </pc:picChg>
      </pc:sldChg>
      <pc:sldChg chg="add del">
        <pc:chgData name="Josalin Saffer" userId="70fdc8e4-1b42-476e-86b7-bd7fe03aeb3a" providerId="ADAL" clId="{1FDA0729-B5CD-49D3-BC05-846C809DF979}" dt="2021-08-24T09:42:17.262" v="1418"/>
        <pc:sldMkLst>
          <pc:docMk/>
          <pc:sldMk cId="943779886" sldId="2609"/>
        </pc:sldMkLst>
      </pc:sldChg>
      <pc:sldChg chg="addSp modSp add del mod">
        <pc:chgData name="Josalin Saffer" userId="70fdc8e4-1b42-476e-86b7-bd7fe03aeb3a" providerId="ADAL" clId="{1FDA0729-B5CD-49D3-BC05-846C809DF979}" dt="2021-08-18T06:08:55.312" v="1127" actId="47"/>
        <pc:sldMkLst>
          <pc:docMk/>
          <pc:sldMk cId="2393183425" sldId="2609"/>
        </pc:sldMkLst>
        <pc:spChg chg="add mod">
          <ac:chgData name="Josalin Saffer" userId="70fdc8e4-1b42-476e-86b7-bd7fe03aeb3a" providerId="ADAL" clId="{1FDA0729-B5CD-49D3-BC05-846C809DF979}" dt="2021-08-18T06:07:24.856" v="1104" actId="164"/>
          <ac:spMkLst>
            <pc:docMk/>
            <pc:sldMk cId="2393183425" sldId="2609"/>
            <ac:spMk id="2" creationId="{701A509D-9B41-4D0F-AACF-4D9EE3E11FDA}"/>
          </ac:spMkLst>
        </pc:spChg>
        <pc:spChg chg="add mod">
          <ac:chgData name="Josalin Saffer" userId="70fdc8e4-1b42-476e-86b7-bd7fe03aeb3a" providerId="ADAL" clId="{1FDA0729-B5CD-49D3-BC05-846C809DF979}" dt="2021-08-18T06:07:24.856" v="1104" actId="164"/>
          <ac:spMkLst>
            <pc:docMk/>
            <pc:sldMk cId="2393183425" sldId="2609"/>
            <ac:spMk id="11" creationId="{071AEBAC-BE8E-4711-82FD-1FDC79F66A90}"/>
          </ac:spMkLst>
        </pc:spChg>
        <pc:spChg chg="mod">
          <ac:chgData name="Josalin Saffer" userId="70fdc8e4-1b42-476e-86b7-bd7fe03aeb3a" providerId="ADAL" clId="{1FDA0729-B5CD-49D3-BC05-846C809DF979}" dt="2021-08-18T06:08:41" v="1126" actId="14100"/>
          <ac:spMkLst>
            <pc:docMk/>
            <pc:sldMk cId="2393183425" sldId="2609"/>
            <ac:spMk id="12" creationId="{FEEAB007-0CF4-46B0-8BD7-25A78355CF39}"/>
          </ac:spMkLst>
        </pc:spChg>
        <pc:spChg chg="add mod">
          <ac:chgData name="Josalin Saffer" userId="70fdc8e4-1b42-476e-86b7-bd7fe03aeb3a" providerId="ADAL" clId="{1FDA0729-B5CD-49D3-BC05-846C809DF979}" dt="2021-08-18T06:08:23.509" v="1120" actId="1076"/>
          <ac:spMkLst>
            <pc:docMk/>
            <pc:sldMk cId="2393183425" sldId="2609"/>
            <ac:spMk id="13" creationId="{0EE896BB-DEB9-404F-99DD-0AD081383852}"/>
          </ac:spMkLst>
        </pc:spChg>
        <pc:spChg chg="mod">
          <ac:chgData name="Josalin Saffer" userId="70fdc8e4-1b42-476e-86b7-bd7fe03aeb3a" providerId="ADAL" clId="{1FDA0729-B5CD-49D3-BC05-846C809DF979}" dt="2021-08-18T06:08:31.770" v="1123" actId="14100"/>
          <ac:spMkLst>
            <pc:docMk/>
            <pc:sldMk cId="2393183425" sldId="2609"/>
            <ac:spMk id="15" creationId="{C3F5B039-E999-432B-A894-216B9FCA6973}"/>
          </ac:spMkLst>
        </pc:spChg>
        <pc:spChg chg="mod">
          <ac:chgData name="Josalin Saffer" userId="70fdc8e4-1b42-476e-86b7-bd7fe03aeb3a" providerId="ADAL" clId="{1FDA0729-B5CD-49D3-BC05-846C809DF979}" dt="2021-08-18T06:08:11.101" v="1118" actId="1076"/>
          <ac:spMkLst>
            <pc:docMk/>
            <pc:sldMk cId="2393183425" sldId="2609"/>
            <ac:spMk id="16" creationId="{0DCF11B4-8F17-4239-87BD-B6A33DF20FED}"/>
          </ac:spMkLst>
        </pc:spChg>
        <pc:spChg chg="mod">
          <ac:chgData name="Josalin Saffer" userId="70fdc8e4-1b42-476e-86b7-bd7fe03aeb3a" providerId="ADAL" clId="{1FDA0729-B5CD-49D3-BC05-846C809DF979}" dt="2021-08-18T06:08:29.736" v="1122" actId="1076"/>
          <ac:spMkLst>
            <pc:docMk/>
            <pc:sldMk cId="2393183425" sldId="2609"/>
            <ac:spMk id="19" creationId="{6B3FCCCB-B346-4990-A9E8-9D87CF91888C}"/>
          </ac:spMkLst>
        </pc:spChg>
        <pc:grpChg chg="add mod">
          <ac:chgData name="Josalin Saffer" userId="70fdc8e4-1b42-476e-86b7-bd7fe03aeb3a" providerId="ADAL" clId="{1FDA0729-B5CD-49D3-BC05-846C809DF979}" dt="2021-08-18T06:08:35.271" v="1124" actId="14100"/>
          <ac:grpSpMkLst>
            <pc:docMk/>
            <pc:sldMk cId="2393183425" sldId="2609"/>
            <ac:grpSpMk id="3" creationId="{1FB5F5EB-391C-477B-AEB9-762A10DABB90}"/>
          </ac:grpSpMkLst>
        </pc:grpChg>
        <pc:picChg chg="mod">
          <ac:chgData name="Josalin Saffer" userId="70fdc8e4-1b42-476e-86b7-bd7fe03aeb3a" providerId="ADAL" clId="{1FDA0729-B5CD-49D3-BC05-846C809DF979}" dt="2021-08-18T06:08:29.736" v="1122" actId="1076"/>
          <ac:picMkLst>
            <pc:docMk/>
            <pc:sldMk cId="2393183425" sldId="2609"/>
            <ac:picMk id="4" creationId="{BFE1CB84-097A-4741-A9D8-951C5D00B4C1}"/>
          </ac:picMkLst>
        </pc:picChg>
        <pc:picChg chg="mod modCrop">
          <ac:chgData name="Josalin Saffer" userId="70fdc8e4-1b42-476e-86b7-bd7fe03aeb3a" providerId="ADAL" clId="{1FDA0729-B5CD-49D3-BC05-846C809DF979}" dt="2021-08-18T06:07:24.856" v="1104" actId="164"/>
          <ac:picMkLst>
            <pc:docMk/>
            <pc:sldMk cId="2393183425" sldId="2609"/>
            <ac:picMk id="9" creationId="{D4E0118E-92E0-413C-8FD5-7D434F72558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3F6EE5-148B-410D-A811-3DA98844583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D469DF24-BF3B-46C9-9D5C-DB6E53E3A250}"/>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00D9DC8A-C494-439E-8821-992E89F53FCD}" type="datetimeFigureOut">
              <a:rPr lang="en-NZ" smtClean="0"/>
              <a:t>4/11/2021</a:t>
            </a:fld>
            <a:endParaRPr lang="en-NZ"/>
          </a:p>
        </p:txBody>
      </p:sp>
      <p:sp>
        <p:nvSpPr>
          <p:cNvPr id="4" name="Footer Placeholder 3">
            <a:extLst>
              <a:ext uri="{FF2B5EF4-FFF2-40B4-BE49-F238E27FC236}">
                <a16:creationId xmlns:a16="http://schemas.microsoft.com/office/drawing/2014/main" id="{C4486D1F-942E-418A-BC0A-7E8643941B50}"/>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247B8810-E12C-4CFC-BD88-0B2435E6B0C3}"/>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447E714-28F7-4566-BD19-BA5D8EE52B19}" type="slidenum">
              <a:rPr lang="en-NZ" smtClean="0"/>
              <a:t>‹#›</a:t>
            </a:fld>
            <a:endParaRPr lang="en-NZ"/>
          </a:p>
        </p:txBody>
      </p:sp>
    </p:spTree>
    <p:extLst>
      <p:ext uri="{BB962C8B-B14F-4D97-AF65-F5344CB8AC3E}">
        <p14:creationId xmlns:p14="http://schemas.microsoft.com/office/powerpoint/2010/main" val="36251598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6039" y="2"/>
            <a:ext cx="2949575" cy="498475"/>
          </a:xfrm>
          <a:prstGeom prst="rect">
            <a:avLst/>
          </a:prstGeom>
        </p:spPr>
        <p:txBody>
          <a:bodyPr vert="horz" lIns="91440" tIns="45720" rIns="91440" bIns="45720" rtlCol="0"/>
          <a:lstStyle>
            <a:lvl1pPr algn="r">
              <a:defRPr sz="1200"/>
            </a:lvl1pPr>
          </a:lstStyle>
          <a:p>
            <a:fld id="{5CFB2BB0-7500-4C7B-9637-6A731C891EFD}" type="datetimeFigureOut">
              <a:rPr lang="en-NZ" smtClean="0"/>
              <a:t>4/11/2021</a:t>
            </a:fld>
            <a:endParaRPr lang="en-NZ"/>
          </a:p>
        </p:txBody>
      </p:sp>
      <p:sp>
        <p:nvSpPr>
          <p:cNvPr id="4" name="Slide Image Placeholder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1040"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2" y="9440864"/>
            <a:ext cx="2949575" cy="49847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6039" y="9440864"/>
            <a:ext cx="2949575" cy="498475"/>
          </a:xfrm>
          <a:prstGeom prst="rect">
            <a:avLst/>
          </a:prstGeom>
        </p:spPr>
        <p:txBody>
          <a:bodyPr vert="horz" lIns="91440" tIns="45720" rIns="91440" bIns="45720" rtlCol="0" anchor="b"/>
          <a:lstStyle>
            <a:lvl1pPr algn="r">
              <a:defRPr sz="1200"/>
            </a:lvl1pPr>
          </a:lstStyle>
          <a:p>
            <a:fld id="{06B2214A-B3E0-4B22-9AF2-B150D19583E0}" type="slidenum">
              <a:rPr lang="en-NZ" smtClean="0"/>
              <a:t>‹#›</a:t>
            </a:fld>
            <a:endParaRPr lang="en-NZ"/>
          </a:p>
        </p:txBody>
      </p:sp>
    </p:spTree>
    <p:extLst>
      <p:ext uri="{BB962C8B-B14F-4D97-AF65-F5344CB8AC3E}">
        <p14:creationId xmlns:p14="http://schemas.microsoft.com/office/powerpoint/2010/main" val="10436887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2373381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C4FDE-7089-C146-AFFD-9B26D629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112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C4FDE-7089-C146-AFFD-9B26D629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02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C4FDE-7089-C146-AFFD-9B26D629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85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endParaRPr lang="en-NZ"/>
          </a:p>
        </p:txBody>
      </p:sp>
    </p:spTree>
    <p:extLst>
      <p:ext uri="{BB962C8B-B14F-4D97-AF65-F5344CB8AC3E}">
        <p14:creationId xmlns:p14="http://schemas.microsoft.com/office/powerpoint/2010/main" val="54886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endParaRPr lang="en-NZ"/>
          </a:p>
        </p:txBody>
      </p:sp>
    </p:spTree>
    <p:extLst>
      <p:ext uri="{BB962C8B-B14F-4D97-AF65-F5344CB8AC3E}">
        <p14:creationId xmlns:p14="http://schemas.microsoft.com/office/powerpoint/2010/main" val="129897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tabLst>
                <a:tab pos="3870960" algn="l"/>
              </a:tabLst>
            </a:pPr>
            <a:r>
              <a:rPr lang="en-NZ" b="1">
                <a:solidFill>
                  <a:srgbClr val="FF0000"/>
                </a:solidFill>
                <a:effectLst/>
                <a:latin typeface="Arial" panose="020B0604020202020204" pitchFamily="34" charset="0"/>
                <a:ea typeface="Arial" panose="020B0604020202020204" pitchFamily="34" charset="0"/>
                <a:cs typeface="Arial" panose="020B0604020202020204" pitchFamily="34" charset="0"/>
              </a:rPr>
              <a:t>[INSERT SPEAKER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a:t>We will continue to build and grow on what we’ve created together</a:t>
            </a:r>
            <a:endParaRPr lang="en-NZ" sz="1200" kern="1200">
              <a:solidFill>
                <a:srgbClr val="000000"/>
              </a:solidFill>
              <a:effectLst/>
              <a:latin typeface="Arial" panose="020B0604020202020204" pitchFamily="34" charset="0"/>
              <a:ea typeface="SimHei" panose="02010609060101010101" pitchFamily="49" charset="-122"/>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kern="1200">
                <a:solidFill>
                  <a:srgbClr val="000000"/>
                </a:solidFill>
                <a:effectLst/>
                <a:latin typeface="Arial" panose="020B0604020202020204" pitchFamily="34" charset="0"/>
                <a:ea typeface="SimHei" panose="02010609060101010101" pitchFamily="49" charset="-122"/>
                <a:cs typeface="Arial" panose="020B0604020202020204" pitchFamily="34" charset="0"/>
              </a:rPr>
              <a:t>The project changes are designed to support future ways of working aligned to the intent and aspirations of the National Care Standards, our Treaty obligations and working together in better partnership.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rgbClr val="000000"/>
              </a:solidFill>
              <a:effectLst/>
              <a:latin typeface="Arial" panose="020B0604020202020204" pitchFamily="34" charset="0"/>
              <a:ea typeface="SimHei" panose="02010609060101010101" pitchFamily="49" charset="-122"/>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kern="1200">
                <a:solidFill>
                  <a:srgbClr val="000000"/>
                </a:solidFill>
                <a:effectLst/>
                <a:latin typeface="Arial" panose="020B0604020202020204" pitchFamily="34" charset="0"/>
                <a:ea typeface="SimHei" panose="02010609060101010101" pitchFamily="49" charset="-122"/>
                <a:cs typeface="Arial" panose="020B0604020202020204" pitchFamily="34" charset="0"/>
              </a:rPr>
              <a:t>These new ways of working together are being supported by extensive engagement with care partners across the country as well as our internal teams, and enhanced training and change management with regional operational teams.</a:t>
            </a:r>
            <a:endParaRPr lang="en-NZ" sz="1200">
              <a:effectLst/>
              <a:latin typeface="Arial" panose="020B0604020202020204" pitchFamily="34" charset="0"/>
              <a:ea typeface="SimHei" panose="02010609060101010101" pitchFamily="49"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a:effectLst/>
              <a:latin typeface="Arial" panose="020B0604020202020204" pitchFamily="34" charset="0"/>
              <a:ea typeface="SimHei" panose="02010609060101010101" pitchFamily="49"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a:effectLst/>
                <a:latin typeface="Arial" panose="020B0604020202020204" pitchFamily="34" charset="0"/>
                <a:ea typeface="SimHei" panose="02010609060101010101" pitchFamily="49" charset="-122"/>
                <a:cs typeface="Arial" panose="020B0604020202020204" pitchFamily="34" charset="0"/>
              </a:rPr>
              <a:t>We started this change journey together to meet the National Care Standards and improve the outcomes and experiences of the children, young people, families and carers involved in State care. Working collaboratively with our care partners throughout this engagement process has been a privilege, and we are so appreciative of the time, commitment and passion you have all shared. Together we have laid the foundations for new ways of partnering and innovating together which we will continue to learn from and build on for years to come. </a:t>
            </a:r>
            <a:endParaRPr lang="en-NZ" sz="1200">
              <a:effectLst/>
              <a:latin typeface="Arial" panose="020B0604020202020204" pitchFamily="34" charset="0"/>
              <a:ea typeface="SimHei" panose="02010609060101010101" pitchFamily="49"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NZ" sz="1200" kern="1200">
              <a:solidFill>
                <a:srgbClr val="000000"/>
              </a:solidFill>
              <a:effectLst/>
              <a:latin typeface="Arial" panose="020B0604020202020204" pitchFamily="34" charset="0"/>
              <a:ea typeface="SimHei" panose="02010609060101010101" pitchFamily="49" charset="-122"/>
              <a:cs typeface="Arial" panose="020B0604020202020204" pitchFamily="34" charset="0"/>
            </a:endParaRPr>
          </a:p>
          <a:p>
            <a:pPr marL="171450" indent="-171450">
              <a:buFontTx/>
              <a:buChar char="-"/>
            </a:pPr>
            <a:r>
              <a:rPr lang="en-NZ" sz="1000"/>
              <a:t>The ways we’ve collaborated and worked together with our care partners to design the changes have influenced the wider organisation and will continue to be the standard for how we work together in partnership going forward</a:t>
            </a:r>
          </a:p>
          <a:p>
            <a:pPr marL="0" indent="0">
              <a:buFontTx/>
              <a:buNone/>
            </a:pPr>
            <a:endParaRPr lang="en-NZ" sz="1000"/>
          </a:p>
          <a:p>
            <a:pPr marL="171450" indent="-171450">
              <a:buFontTx/>
              <a:buChar char="-"/>
            </a:pPr>
            <a:r>
              <a:rPr lang="en-NZ" sz="1000"/>
              <a:t>We are in a good place now and have made some significant changes to our working arrangements for partnered care – we will continue to build on these and learn and grow as a sector.</a:t>
            </a:r>
          </a:p>
          <a:p>
            <a:pPr marL="171450" indent="-171450">
              <a:buFontTx/>
              <a:buChar char="-"/>
            </a:pPr>
            <a:endParaRPr lang="en-NZ" sz="100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000">
                <a:effectLst/>
                <a:latin typeface="Arial" panose="020B0604020202020204" pitchFamily="34" charset="0"/>
                <a:ea typeface="SimHei" panose="02010609060101010101" pitchFamily="49" charset="-122"/>
                <a:cs typeface="Arial" panose="020B0604020202020204" pitchFamily="34" charset="0"/>
              </a:rPr>
              <a:t>Successful implementation of the Care Standards will continue to be a focus for Oranga Tamariki both in terms of our internal practice and how we work in partnership. Over the coming months we will be continuing to support our care partners to identify and make any changes required to move to the new arrangements from July 2021.</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NZ" sz="1000">
              <a:effectLst/>
              <a:latin typeface="Arial" panose="020B0604020202020204" pitchFamily="34" charset="0"/>
              <a:ea typeface="SimHei" panose="02010609060101010101" pitchFamily="49" charset="-122"/>
              <a:cs typeface="Times New Roman" panose="02020603050405020304" pitchFamily="18" charset="0"/>
            </a:endParaRPr>
          </a:p>
          <a:p>
            <a:pPr marL="171450" indent="-171450">
              <a:buFontTx/>
              <a:buChar char="-"/>
            </a:pPr>
            <a:r>
              <a:rPr lang="en-NZ" sz="1000"/>
              <a:t>We will be checking in post-implementation and in 6-12 months from now to make sure the changes are fit-for-purpose</a:t>
            </a:r>
            <a:endParaRPr lang="en-NZ" sz="1000" kern="1200">
              <a:solidFill>
                <a:srgbClr val="000000"/>
              </a:solidFill>
              <a:effectLst/>
              <a:latin typeface="Arial" panose="020B0604020202020204" pitchFamily="34" charset="0"/>
              <a:ea typeface="SimHei" panose="02010609060101010101" pitchFamily="49" charset="-122"/>
              <a:cs typeface="Arial" panose="020B0604020202020204" pitchFamily="34" charset="0"/>
            </a:endParaRPr>
          </a:p>
          <a:p>
            <a:endParaRPr lang="en-NZ"/>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2214A-B3E0-4B22-9AF2-B150D19583E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90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C4FDE-7089-C146-AFFD-9B26D629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4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C4FDE-7089-C146-AFFD-9B26D629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3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C4FDE-7089-C146-AFFD-9B26D629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74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C4FDE-7089-C146-AFFD-9B26D629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15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C4FDE-7089-C146-AFFD-9B26D629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797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664572-B1A2-5240-832A-BF9E50AA98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240360"/>
            <a:ext cx="9144000" cy="3617633"/>
          </a:xfrm>
          <a:prstGeom prst="rect">
            <a:avLst/>
          </a:prstGeom>
        </p:spPr>
      </p:pic>
      <p:pic>
        <p:nvPicPr>
          <p:cNvPr id="6" name="Picture 5">
            <a:extLst>
              <a:ext uri="{FF2B5EF4-FFF2-40B4-BE49-F238E27FC236}">
                <a16:creationId xmlns:a16="http://schemas.microsoft.com/office/drawing/2014/main" id="{FA86A6C0-5D2F-7A4F-AC09-BA2C634F50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589240"/>
            <a:ext cx="1861220" cy="1039666"/>
          </a:xfrm>
          <a:prstGeom prst="rect">
            <a:avLst/>
          </a:prstGeom>
        </p:spPr>
      </p:pic>
      <p:pic>
        <p:nvPicPr>
          <p:cNvPr id="9" name="Picture 8">
            <a:extLst>
              <a:ext uri="{FF2B5EF4-FFF2-40B4-BE49-F238E27FC236}">
                <a16:creationId xmlns:a16="http://schemas.microsoft.com/office/drawing/2014/main" id="{2F60046E-555A-1F45-8A3B-3AE0E45737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6306890"/>
            <a:ext cx="1146675" cy="292892"/>
          </a:xfrm>
          <a:prstGeom prst="rect">
            <a:avLst/>
          </a:prstGeom>
        </p:spPr>
      </p:pic>
      <p:sp>
        <p:nvSpPr>
          <p:cNvPr id="10" name="Title 1">
            <a:extLst>
              <a:ext uri="{FF2B5EF4-FFF2-40B4-BE49-F238E27FC236}">
                <a16:creationId xmlns:a16="http://schemas.microsoft.com/office/drawing/2014/main" id="{C7D517B6-533E-2D4A-9637-D9BF42CE3540}"/>
              </a:ext>
            </a:extLst>
          </p:cNvPr>
          <p:cNvSpPr>
            <a:spLocks noGrp="1"/>
          </p:cNvSpPr>
          <p:nvPr>
            <p:ph type="ctrTitle" hasCustomPrompt="1"/>
          </p:nvPr>
        </p:nvSpPr>
        <p:spPr>
          <a:xfrm>
            <a:off x="831850" y="1659699"/>
            <a:ext cx="7393484" cy="1440160"/>
          </a:xfrm>
          <a:prstGeom prst="rect">
            <a:avLst/>
          </a:prstGeom>
        </p:spPr>
        <p:txBody>
          <a:bodyPr anchor="b">
            <a:noAutofit/>
          </a:bodyPr>
          <a:lstStyle>
            <a:lvl1pPr algn="l">
              <a:lnSpc>
                <a:spcPts val="5200"/>
              </a:lnSpc>
              <a:defRPr sz="4000" b="1" cap="none" baseline="0">
                <a:solidFill>
                  <a:schemeClr val="bg1"/>
                </a:solidFill>
                <a:latin typeface="+mj-lt"/>
                <a:ea typeface="Roboto" panose="02000000000000000000" pitchFamily="2" charset="0"/>
                <a:cs typeface="Roboto" panose="02000000000000000000" pitchFamily="2" charset="0"/>
              </a:defRPr>
            </a:lvl1pPr>
          </a:lstStyle>
          <a:p>
            <a:r>
              <a:rPr lang="en-US"/>
              <a:t>Heading should be </a:t>
            </a:r>
            <a:br>
              <a:rPr lang="en-US"/>
            </a:br>
            <a:r>
              <a:rPr lang="en-US"/>
              <a:t>in Arial</a:t>
            </a:r>
          </a:p>
        </p:txBody>
      </p:sp>
      <p:sp>
        <p:nvSpPr>
          <p:cNvPr id="11" name="Subtitle 2">
            <a:extLst>
              <a:ext uri="{FF2B5EF4-FFF2-40B4-BE49-F238E27FC236}">
                <a16:creationId xmlns:a16="http://schemas.microsoft.com/office/drawing/2014/main" id="{5289FE5A-6E42-8F4B-8994-2BED71C06956}"/>
              </a:ext>
            </a:extLst>
          </p:cNvPr>
          <p:cNvSpPr>
            <a:spLocks noGrp="1"/>
          </p:cNvSpPr>
          <p:nvPr>
            <p:ph type="subTitle" idx="1" hasCustomPrompt="1"/>
          </p:nvPr>
        </p:nvSpPr>
        <p:spPr>
          <a:xfrm>
            <a:off x="827584" y="3243875"/>
            <a:ext cx="7393484" cy="1193237"/>
          </a:xfrm>
          <a:prstGeom prst="rect">
            <a:avLst/>
          </a:prstGeom>
        </p:spPr>
        <p:txBody>
          <a:bodyPr>
            <a:normAutofit/>
          </a:bodyPr>
          <a:lstStyle>
            <a:lvl1pPr marL="0" indent="0" algn="l">
              <a:buNone/>
              <a:defRPr sz="2000" b="1">
                <a:solidFill>
                  <a:schemeClr val="bg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3" name="Straight Connector 12">
            <a:extLst>
              <a:ext uri="{FF2B5EF4-FFF2-40B4-BE49-F238E27FC236}">
                <a16:creationId xmlns:a16="http://schemas.microsoft.com/office/drawing/2014/main" id="{AB6B3AFF-FEDC-4346-A924-727D3DD51AFB}"/>
              </a:ext>
            </a:extLst>
          </p:cNvPr>
          <p:cNvCxnSpPr>
            <a:cxnSpLocks/>
          </p:cNvCxnSpPr>
          <p:nvPr userDrawn="1"/>
        </p:nvCxnSpPr>
        <p:spPr>
          <a:xfrm>
            <a:off x="827584" y="3099859"/>
            <a:ext cx="7397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83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CE3ABD-C03F-EF4F-99C7-0282E531D4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240360"/>
            <a:ext cx="9144000" cy="3617633"/>
          </a:xfrm>
          <a:prstGeom prst="rect">
            <a:avLst/>
          </a:prstGeom>
        </p:spPr>
      </p:pic>
      <p:pic>
        <p:nvPicPr>
          <p:cNvPr id="7" name="Picture 6">
            <a:extLst>
              <a:ext uri="{FF2B5EF4-FFF2-40B4-BE49-F238E27FC236}">
                <a16:creationId xmlns:a16="http://schemas.microsoft.com/office/drawing/2014/main" id="{6365DC00-AB97-034E-839D-699B7993D6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589240"/>
            <a:ext cx="1861220" cy="1039666"/>
          </a:xfrm>
          <a:prstGeom prst="rect">
            <a:avLst/>
          </a:prstGeom>
        </p:spPr>
      </p:pic>
      <p:pic>
        <p:nvPicPr>
          <p:cNvPr id="8" name="Picture 7">
            <a:extLst>
              <a:ext uri="{FF2B5EF4-FFF2-40B4-BE49-F238E27FC236}">
                <a16:creationId xmlns:a16="http://schemas.microsoft.com/office/drawing/2014/main" id="{326F29F0-440C-AB43-938E-4C58F596E9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6306890"/>
            <a:ext cx="1146675" cy="292892"/>
          </a:xfrm>
          <a:prstGeom prst="rect">
            <a:avLst/>
          </a:prstGeom>
        </p:spPr>
      </p:pic>
      <p:sp>
        <p:nvSpPr>
          <p:cNvPr id="14" name="Title 1">
            <a:extLst>
              <a:ext uri="{FF2B5EF4-FFF2-40B4-BE49-F238E27FC236}">
                <a16:creationId xmlns:a16="http://schemas.microsoft.com/office/drawing/2014/main" id="{C7D517B6-533E-2D4A-9637-D9BF42CE3540}"/>
              </a:ext>
            </a:extLst>
          </p:cNvPr>
          <p:cNvSpPr>
            <a:spLocks noGrp="1"/>
          </p:cNvSpPr>
          <p:nvPr>
            <p:ph type="ctrTitle" hasCustomPrompt="1"/>
          </p:nvPr>
        </p:nvSpPr>
        <p:spPr>
          <a:xfrm>
            <a:off x="831850" y="1659699"/>
            <a:ext cx="7393484" cy="1440160"/>
          </a:xfrm>
          <a:prstGeom prst="rect">
            <a:avLst/>
          </a:prstGeom>
        </p:spPr>
        <p:txBody>
          <a:bodyPr anchor="b">
            <a:noAutofit/>
          </a:bodyPr>
          <a:lstStyle>
            <a:lvl1pPr algn="l">
              <a:lnSpc>
                <a:spcPts val="5200"/>
              </a:lnSpc>
              <a:defRPr sz="4000" b="1" cap="none" baseline="0">
                <a:solidFill>
                  <a:schemeClr val="bg1"/>
                </a:solidFill>
                <a:latin typeface="+mj-lt"/>
                <a:ea typeface="Roboto" panose="02000000000000000000" pitchFamily="2" charset="0"/>
                <a:cs typeface="Roboto" panose="02000000000000000000" pitchFamily="2" charset="0"/>
              </a:defRPr>
            </a:lvl1pPr>
          </a:lstStyle>
          <a:p>
            <a:r>
              <a:rPr lang="en-US"/>
              <a:t>Heading should be </a:t>
            </a:r>
            <a:br>
              <a:rPr lang="en-US"/>
            </a:br>
            <a:r>
              <a:rPr lang="en-US"/>
              <a:t>in Arial</a:t>
            </a:r>
          </a:p>
        </p:txBody>
      </p:sp>
      <p:sp>
        <p:nvSpPr>
          <p:cNvPr id="15" name="Subtitle 2">
            <a:extLst>
              <a:ext uri="{FF2B5EF4-FFF2-40B4-BE49-F238E27FC236}">
                <a16:creationId xmlns:a16="http://schemas.microsoft.com/office/drawing/2014/main" id="{5289FE5A-6E42-8F4B-8994-2BED71C06956}"/>
              </a:ext>
            </a:extLst>
          </p:cNvPr>
          <p:cNvSpPr>
            <a:spLocks noGrp="1"/>
          </p:cNvSpPr>
          <p:nvPr>
            <p:ph type="subTitle" idx="1" hasCustomPrompt="1"/>
          </p:nvPr>
        </p:nvSpPr>
        <p:spPr>
          <a:xfrm>
            <a:off x="827584" y="3243875"/>
            <a:ext cx="7393484" cy="1193237"/>
          </a:xfrm>
          <a:prstGeom prst="rect">
            <a:avLst/>
          </a:prstGeom>
        </p:spPr>
        <p:txBody>
          <a:bodyPr>
            <a:normAutofit/>
          </a:bodyPr>
          <a:lstStyle>
            <a:lvl1pPr marL="0" indent="0" algn="l">
              <a:buNone/>
              <a:defRPr sz="2000" b="1">
                <a:solidFill>
                  <a:schemeClr val="bg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Straight Connector 9">
            <a:extLst>
              <a:ext uri="{FF2B5EF4-FFF2-40B4-BE49-F238E27FC236}">
                <a16:creationId xmlns:a16="http://schemas.microsoft.com/office/drawing/2014/main" id="{AF326032-5D30-4A29-A858-517EFC139D9F}"/>
              </a:ext>
            </a:extLst>
          </p:cNvPr>
          <p:cNvCxnSpPr>
            <a:cxnSpLocks/>
          </p:cNvCxnSpPr>
          <p:nvPr userDrawn="1"/>
        </p:nvCxnSpPr>
        <p:spPr>
          <a:xfrm>
            <a:off x="827584" y="3099859"/>
            <a:ext cx="7397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551435"/>
      </p:ext>
    </p:extLst>
  </p:cSld>
  <p:clrMapOvr>
    <a:masterClrMapping/>
  </p:clrMapOvr>
  <mc:AlternateContent xmlns:mc="http://schemas.openxmlformats.org/markup-compatibility/2006" xmlns:p14="http://schemas.microsoft.com/office/powerpoint/2010/main">
    <mc:Choice Requires="p14">
      <p:transition p14:dur="10" advTm="31030"/>
    </mc:Choice>
    <mc:Fallback xmlns="">
      <p:transition advTm="3103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ABC345-588D-4634-A50B-27CD67B8631A}"/>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33933" y="6140153"/>
            <a:ext cx="828849" cy="47863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9" name="Title 1">
            <a:extLst>
              <a:ext uri="{FF2B5EF4-FFF2-40B4-BE49-F238E27FC236}">
                <a16:creationId xmlns:a16="http://schemas.microsoft.com/office/drawing/2014/main" id="{177A1023-6CE9-7A47-840C-13BE331A9464}"/>
              </a:ext>
            </a:extLst>
          </p:cNvPr>
          <p:cNvSpPr>
            <a:spLocks noGrp="1"/>
          </p:cNvSpPr>
          <p:nvPr>
            <p:ph type="ctrTitle" hasCustomPrompt="1"/>
          </p:nvPr>
        </p:nvSpPr>
        <p:spPr>
          <a:xfrm>
            <a:off x="475191" y="476672"/>
            <a:ext cx="8122474" cy="502702"/>
          </a:xfrm>
          <a:prstGeom prst="rect">
            <a:avLst/>
          </a:prstGeom>
        </p:spPr>
        <p:txBody>
          <a:bodyPr anchor="t">
            <a:spAutoFit/>
          </a:bodyPr>
          <a:lstStyle>
            <a:lvl1pPr algn="l" defTabSz="914400" rtl="0" eaLnBrk="1" latinLnBrk="0" hangingPunct="1">
              <a:lnSpc>
                <a:spcPts val="3200"/>
              </a:lnSpc>
              <a:spcBef>
                <a:spcPct val="0"/>
              </a:spcBef>
              <a:buNone/>
              <a:defRPr lang="en-US" sz="3000" b="1" kern="1200" cap="none" baseline="0" dirty="0">
                <a:solidFill>
                  <a:schemeClr val="accent1"/>
                </a:solidFill>
                <a:latin typeface="+mj-lt"/>
                <a:ea typeface="Roboto" panose="02000000000000000000" pitchFamily="2" charset="0"/>
                <a:cs typeface="Roboto" panose="02000000000000000000" pitchFamily="2" charset="0"/>
              </a:defRPr>
            </a:lvl1pPr>
          </a:lstStyle>
          <a:p>
            <a:r>
              <a:rPr lang="en-US"/>
              <a:t>Heading goes here</a:t>
            </a:r>
          </a:p>
        </p:txBody>
      </p:sp>
      <p:sp>
        <p:nvSpPr>
          <p:cNvPr id="13" name="Subtitle 2">
            <a:extLst>
              <a:ext uri="{FF2B5EF4-FFF2-40B4-BE49-F238E27FC236}">
                <a16:creationId xmlns:a16="http://schemas.microsoft.com/office/drawing/2014/main" id="{212ED630-E8F7-F648-905B-3A14AB4A11F1}"/>
              </a:ext>
            </a:extLst>
          </p:cNvPr>
          <p:cNvSpPr>
            <a:spLocks noGrp="1"/>
          </p:cNvSpPr>
          <p:nvPr>
            <p:ph type="subTitle" idx="1" hasCustomPrompt="1"/>
          </p:nvPr>
        </p:nvSpPr>
        <p:spPr>
          <a:xfrm>
            <a:off x="467544" y="1412776"/>
            <a:ext cx="8136904" cy="4344077"/>
          </a:xfrm>
          <a:prstGeom prst="rect">
            <a:avLst/>
          </a:prstGeom>
        </p:spPr>
        <p:txBody>
          <a:bodyPr>
            <a:normAutofit/>
          </a:bodyPr>
          <a:lstStyle>
            <a:lvl1pPr marL="0" indent="0" algn="l">
              <a:buNone/>
              <a:defRPr sz="1400" b="0" baseline="0">
                <a:solidFill>
                  <a:schemeClr val="tx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solidFill>
                  <a:schemeClr val="tx1"/>
                </a:solidFill>
              </a:rPr>
              <a:t>Main text goes here</a:t>
            </a:r>
            <a:endParaRPr lang="en-US"/>
          </a:p>
        </p:txBody>
      </p:sp>
      <p:pic>
        <p:nvPicPr>
          <p:cNvPr id="15" name="Picture 14">
            <a:extLst>
              <a:ext uri="{FF2B5EF4-FFF2-40B4-BE49-F238E27FC236}">
                <a16:creationId xmlns:a16="http://schemas.microsoft.com/office/drawing/2014/main" id="{3ABD6BEA-7229-DC43-989C-1F4FFB9683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spTree>
    <p:extLst>
      <p:ext uri="{BB962C8B-B14F-4D97-AF65-F5344CB8AC3E}">
        <p14:creationId xmlns:p14="http://schemas.microsoft.com/office/powerpoint/2010/main" val="3953251377"/>
      </p:ext>
    </p:extLst>
  </p:cSld>
  <p:clrMapOvr>
    <a:masterClrMapping/>
  </p:clrMapOvr>
  <mc:AlternateContent xmlns:mc="http://schemas.openxmlformats.org/markup-compatibility/2006" xmlns:p14="http://schemas.microsoft.com/office/powerpoint/2010/main">
    <mc:Choice Requires="p14">
      <p:transition p14:dur="10" advTm="31030"/>
    </mc:Choice>
    <mc:Fallback xmlns="">
      <p:transition advTm="3103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Image">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B791217-6190-AF47-B8DC-F015180D8E98}"/>
              </a:ext>
            </a:extLst>
          </p:cNvPr>
          <p:cNvSpPr>
            <a:spLocks noGrp="1"/>
          </p:cNvSpPr>
          <p:nvPr>
            <p:ph type="ctrTitle" hasCustomPrompt="1"/>
          </p:nvPr>
        </p:nvSpPr>
        <p:spPr>
          <a:xfrm>
            <a:off x="475200" y="475200"/>
            <a:ext cx="3600400" cy="502702"/>
          </a:xfrm>
          <a:prstGeom prst="rect">
            <a:avLst/>
          </a:prstGeom>
        </p:spPr>
        <p:txBody>
          <a:bodyPr anchor="t">
            <a:spAutoFit/>
          </a:bodyPr>
          <a:lstStyle>
            <a:lvl1pPr algn="l" defTabSz="914400" rtl="0" eaLnBrk="1" latinLnBrk="0" hangingPunct="1">
              <a:lnSpc>
                <a:spcPts val="3200"/>
              </a:lnSpc>
              <a:spcBef>
                <a:spcPct val="0"/>
              </a:spcBef>
              <a:buNone/>
              <a:defRPr lang="en-US" sz="3000" b="1" kern="1200" cap="none" baseline="0" dirty="0">
                <a:solidFill>
                  <a:schemeClr val="accent1"/>
                </a:solidFill>
                <a:latin typeface="+mj-lt"/>
                <a:ea typeface="Roboto" panose="02000000000000000000" pitchFamily="2" charset="0"/>
                <a:cs typeface="Roboto" panose="02000000000000000000" pitchFamily="2" charset="0"/>
              </a:defRPr>
            </a:lvl1pPr>
          </a:lstStyle>
          <a:p>
            <a:r>
              <a:rPr lang="en-US"/>
              <a:t>Heading goes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260" y="5413670"/>
            <a:ext cx="1861220" cy="103966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14" name="Subtitle 2">
            <a:extLst>
              <a:ext uri="{FF2B5EF4-FFF2-40B4-BE49-F238E27FC236}">
                <a16:creationId xmlns:a16="http://schemas.microsoft.com/office/drawing/2014/main" id="{911B1ECF-B68E-5943-BD66-AC8A28FB0817}"/>
              </a:ext>
            </a:extLst>
          </p:cNvPr>
          <p:cNvSpPr>
            <a:spLocks noGrp="1"/>
          </p:cNvSpPr>
          <p:nvPr>
            <p:ph type="subTitle" idx="1" hasCustomPrompt="1"/>
          </p:nvPr>
        </p:nvSpPr>
        <p:spPr>
          <a:xfrm>
            <a:off x="475200" y="1411200"/>
            <a:ext cx="3600400" cy="4752000"/>
          </a:xfrm>
          <a:prstGeom prst="rect">
            <a:avLst/>
          </a:prstGeom>
        </p:spPr>
        <p:txBody>
          <a:bodyPr>
            <a:normAutofit/>
          </a:bodyPr>
          <a:lstStyle>
            <a:lvl1pPr marL="0" indent="0" algn="l">
              <a:buNone/>
              <a:defRPr sz="1400" b="0" baseline="0">
                <a:solidFill>
                  <a:schemeClr val="bg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solidFill>
                  <a:schemeClr val="tx1"/>
                </a:solidFill>
              </a:rPr>
              <a:t>Main text goes here</a:t>
            </a:r>
            <a:endParaRPr lang="en-US"/>
          </a:p>
        </p:txBody>
      </p:sp>
      <p:sp>
        <p:nvSpPr>
          <p:cNvPr id="7" name="Picture Placeholder 2">
            <a:extLst>
              <a:ext uri="{FF2B5EF4-FFF2-40B4-BE49-F238E27FC236}">
                <a16:creationId xmlns:a16="http://schemas.microsoft.com/office/drawing/2014/main" id="{B4A1F15B-D86F-43DE-8824-BD5D23C5EA72}"/>
              </a:ext>
            </a:extLst>
          </p:cNvPr>
          <p:cNvSpPr>
            <a:spLocks noGrp="1"/>
          </p:cNvSpPr>
          <p:nvPr>
            <p:ph type="pic" sz="quarter" idx="10"/>
          </p:nvPr>
        </p:nvSpPr>
        <p:spPr>
          <a:xfrm>
            <a:off x="4572000" y="0"/>
            <a:ext cx="4572000" cy="6858000"/>
          </a:xfrm>
          <a:prstGeom prst="rect">
            <a:avLst/>
          </a:prstGeom>
        </p:spPr>
        <p:txBody>
          <a:bodyPr/>
          <a:lstStyle>
            <a:lvl1pPr marL="0" indent="0">
              <a:buNone/>
              <a:defRPr/>
            </a:lvl1pPr>
          </a:lstStyle>
          <a:p>
            <a:r>
              <a:rPr lang="en-US"/>
              <a:t>Click icon to add picture</a:t>
            </a:r>
            <a:endParaRPr lang="en-NZ"/>
          </a:p>
        </p:txBody>
      </p:sp>
    </p:spTree>
    <p:extLst>
      <p:ext uri="{BB962C8B-B14F-4D97-AF65-F5344CB8AC3E}">
        <p14:creationId xmlns:p14="http://schemas.microsoft.com/office/powerpoint/2010/main" val="1631627086"/>
      </p:ext>
    </p:extLst>
  </p:cSld>
  <p:clrMapOvr>
    <a:masterClrMapping/>
  </p:clrMapOvr>
  <mc:AlternateContent xmlns:mc="http://schemas.openxmlformats.org/markup-compatibility/2006" xmlns:p14="http://schemas.microsoft.com/office/powerpoint/2010/main">
    <mc:Choice Requires="p14">
      <p:transition p14:dur="10" advTm="31030"/>
    </mc:Choice>
    <mc:Fallback xmlns="">
      <p:transition advTm="3103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260" y="5413670"/>
            <a:ext cx="1861220" cy="103966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7" name="Picture Placeholder 2">
            <a:extLst>
              <a:ext uri="{FF2B5EF4-FFF2-40B4-BE49-F238E27FC236}">
                <a16:creationId xmlns:a16="http://schemas.microsoft.com/office/drawing/2014/main" id="{B4A1F15B-D86F-43DE-8824-BD5D23C5EA72}"/>
              </a:ext>
            </a:extLst>
          </p:cNvPr>
          <p:cNvSpPr>
            <a:spLocks noGrp="1"/>
          </p:cNvSpPr>
          <p:nvPr>
            <p:ph type="pic" sz="quarter" idx="10"/>
          </p:nvPr>
        </p:nvSpPr>
        <p:spPr>
          <a:xfrm>
            <a:off x="0" y="0"/>
            <a:ext cx="9144000" cy="6858000"/>
          </a:xfrm>
          <a:prstGeom prst="rect">
            <a:avLst/>
          </a:prstGeom>
        </p:spPr>
        <p:txBody>
          <a:bodyPr/>
          <a:lstStyle>
            <a:lvl1pPr marL="0" indent="0">
              <a:buNone/>
              <a:defRPr/>
            </a:lvl1pPr>
          </a:lstStyle>
          <a:p>
            <a:r>
              <a:rPr lang="en-US"/>
              <a:t>Click icon to add picture</a:t>
            </a:r>
            <a:endParaRPr lang="en-NZ"/>
          </a:p>
        </p:txBody>
      </p:sp>
    </p:spTree>
    <p:extLst>
      <p:ext uri="{BB962C8B-B14F-4D97-AF65-F5344CB8AC3E}">
        <p14:creationId xmlns:p14="http://schemas.microsoft.com/office/powerpoint/2010/main" val="2974085406"/>
      </p:ext>
    </p:extLst>
  </p:cSld>
  <p:clrMapOvr>
    <a:masterClrMapping/>
  </p:clrMapOvr>
  <mc:AlternateContent xmlns:mc="http://schemas.openxmlformats.org/markup-compatibility/2006" xmlns:p14="http://schemas.microsoft.com/office/powerpoint/2010/main">
    <mc:Choice Requires="p14">
      <p:transition p14:dur="10" advTm="31030"/>
    </mc:Choice>
    <mc:Fallback xmlns="">
      <p:transition advTm="3103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2F4459-F5B8-493D-954D-1E555FAF8FC2}"/>
              </a:ext>
            </a:extLst>
          </p:cNvPr>
          <p:cNvSpPr>
            <a:spLocks noGrp="1"/>
          </p:cNvSpPr>
          <p:nvPr>
            <p:ph type="body" sz="quarter" idx="10" hasCustomPrompt="1"/>
          </p:nvPr>
        </p:nvSpPr>
        <p:spPr>
          <a:xfrm>
            <a:off x="971575" y="332656"/>
            <a:ext cx="7200850" cy="5832648"/>
          </a:xfrm>
          <a:prstGeom prst="rect">
            <a:avLst/>
          </a:prstGeom>
        </p:spPr>
        <p:txBody>
          <a:bodyPr anchor="ctr">
            <a:normAutofit/>
          </a:bodyPr>
          <a:lstStyle>
            <a:lvl1pPr marL="0" indent="0" algn="ctr" defTabSz="914400" rtl="0" eaLnBrk="1" latinLnBrk="0" hangingPunct="1">
              <a:lnSpc>
                <a:spcPts val="7200"/>
              </a:lnSpc>
              <a:spcBef>
                <a:spcPct val="0"/>
              </a:spcBef>
              <a:buNone/>
              <a:defRPr lang="en-US" sz="7000" b="1" kern="1200" dirty="0" smtClean="0">
                <a:solidFill>
                  <a:schemeClr val="accent1"/>
                </a:solidFill>
                <a:latin typeface="+mj-lt"/>
                <a:ea typeface="Roboto" panose="02000000000000000000" pitchFamily="2" charset="0"/>
                <a:cs typeface="Roboto" panose="02000000000000000000" pitchFamily="2" charset="0"/>
              </a:defRPr>
            </a:lvl1pPr>
            <a:lvl2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2pPr>
            <a:lvl3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3pPr>
            <a:lvl4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4pPr>
            <a:lvl5pPr marL="0" indent="0" algn="ctr" defTabSz="914400" rtl="0" eaLnBrk="1" latinLnBrk="0" hangingPunct="1">
              <a:lnSpc>
                <a:spcPts val="7200"/>
              </a:lnSpc>
              <a:spcBef>
                <a:spcPct val="0"/>
              </a:spcBef>
              <a:buNone/>
              <a:defRPr lang="en-NZ" sz="7000" kern="1200" dirty="0">
                <a:solidFill>
                  <a:srgbClr val="1589CB"/>
                </a:solidFill>
                <a:latin typeface="+mj-lt"/>
                <a:ea typeface="Roboto" panose="02000000000000000000" pitchFamily="2" charset="0"/>
                <a:cs typeface="Roboto" panose="02000000000000000000" pitchFamily="2" charset="0"/>
              </a:defRPr>
            </a:lvl5pPr>
          </a:lstStyle>
          <a:p>
            <a:pPr lvl="0"/>
            <a:r>
              <a:rPr lang="en-US"/>
              <a:t>“Use this slide for a pull out quote”</a:t>
            </a:r>
          </a:p>
        </p:txBody>
      </p:sp>
      <p:pic>
        <p:nvPicPr>
          <p:cNvPr id="5" name="Picture 4">
            <a:extLst>
              <a:ext uri="{FF2B5EF4-FFF2-40B4-BE49-F238E27FC236}">
                <a16:creationId xmlns:a16="http://schemas.microsoft.com/office/drawing/2014/main" id="{96B0493E-EADA-E543-834F-58E7AFAD5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pic>
        <p:nvPicPr>
          <p:cNvPr id="6" name="Picture 5">
            <a:extLst>
              <a:ext uri="{FF2B5EF4-FFF2-40B4-BE49-F238E27FC236}">
                <a16:creationId xmlns:a16="http://schemas.microsoft.com/office/drawing/2014/main" id="{A12C749C-817A-4A5B-9F03-11046B8F7590}"/>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33933" y="6140153"/>
            <a:ext cx="828849" cy="478630"/>
          </a:xfrm>
          <a:prstGeom prst="rect">
            <a:avLst/>
          </a:prstGeom>
        </p:spPr>
      </p:pic>
    </p:spTree>
    <p:extLst>
      <p:ext uri="{BB962C8B-B14F-4D97-AF65-F5344CB8AC3E}">
        <p14:creationId xmlns:p14="http://schemas.microsoft.com/office/powerpoint/2010/main" val="3724255464"/>
      </p:ext>
    </p:extLst>
  </p:cSld>
  <p:clrMapOvr>
    <a:masterClrMapping/>
  </p:clrMapOvr>
  <mc:AlternateContent xmlns:mc="http://schemas.openxmlformats.org/markup-compatibility/2006" xmlns:p14="http://schemas.microsoft.com/office/powerpoint/2010/main">
    <mc:Choice Requires="p14">
      <p:transition p14:dur="10" advTm="31030"/>
    </mc:Choice>
    <mc:Fallback xmlns="">
      <p:transition advTm="3103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Onl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9" name="Title 1">
            <a:extLst>
              <a:ext uri="{FF2B5EF4-FFF2-40B4-BE49-F238E27FC236}">
                <a16:creationId xmlns:a16="http://schemas.microsoft.com/office/drawing/2014/main" id="{177A1023-6CE9-7A47-840C-13BE331A9464}"/>
              </a:ext>
            </a:extLst>
          </p:cNvPr>
          <p:cNvSpPr>
            <a:spLocks noGrp="1"/>
          </p:cNvSpPr>
          <p:nvPr>
            <p:ph type="ctrTitle" hasCustomPrompt="1"/>
          </p:nvPr>
        </p:nvSpPr>
        <p:spPr>
          <a:xfrm>
            <a:off x="475191" y="476672"/>
            <a:ext cx="8122474" cy="502702"/>
          </a:xfrm>
          <a:prstGeom prst="rect">
            <a:avLst/>
          </a:prstGeom>
        </p:spPr>
        <p:txBody>
          <a:bodyPr anchor="t">
            <a:spAutoFit/>
          </a:bodyPr>
          <a:lstStyle>
            <a:lvl1pPr algn="l" defTabSz="914400" rtl="0" eaLnBrk="1" latinLnBrk="0" hangingPunct="1">
              <a:lnSpc>
                <a:spcPts val="3200"/>
              </a:lnSpc>
              <a:spcBef>
                <a:spcPct val="0"/>
              </a:spcBef>
              <a:buNone/>
              <a:defRPr lang="en-US" sz="3000" b="1" kern="1200" cap="none" baseline="0" dirty="0">
                <a:solidFill>
                  <a:schemeClr val="accent1"/>
                </a:solidFill>
                <a:latin typeface="+mj-lt"/>
                <a:ea typeface="Roboto" panose="02000000000000000000" pitchFamily="2" charset="0"/>
                <a:cs typeface="Roboto" panose="02000000000000000000" pitchFamily="2" charset="0"/>
              </a:defRPr>
            </a:lvl1pPr>
          </a:lstStyle>
          <a:p>
            <a:r>
              <a:rPr lang="en-US"/>
              <a:t>Heading goes here</a:t>
            </a:r>
          </a:p>
        </p:txBody>
      </p:sp>
      <p:pic>
        <p:nvPicPr>
          <p:cNvPr id="15" name="Picture 14">
            <a:extLst>
              <a:ext uri="{FF2B5EF4-FFF2-40B4-BE49-F238E27FC236}">
                <a16:creationId xmlns:a16="http://schemas.microsoft.com/office/drawing/2014/main" id="{3ABD6BEA-7229-DC43-989C-1F4FFB9683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pic>
        <p:nvPicPr>
          <p:cNvPr id="6" name="Picture 5">
            <a:extLst>
              <a:ext uri="{FF2B5EF4-FFF2-40B4-BE49-F238E27FC236}">
                <a16:creationId xmlns:a16="http://schemas.microsoft.com/office/drawing/2014/main" id="{AAB0FE93-A138-477B-BF7E-3F4D44437FE4}"/>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33933" y="6140153"/>
            <a:ext cx="828849" cy="478630"/>
          </a:xfrm>
          <a:prstGeom prst="rect">
            <a:avLst/>
          </a:prstGeom>
        </p:spPr>
      </p:pic>
    </p:spTree>
    <p:extLst>
      <p:ext uri="{BB962C8B-B14F-4D97-AF65-F5344CB8AC3E}">
        <p14:creationId xmlns:p14="http://schemas.microsoft.com/office/powerpoint/2010/main" val="201624573"/>
      </p:ext>
    </p:extLst>
  </p:cSld>
  <p:clrMapOvr>
    <a:masterClrMapping/>
  </p:clrMapOvr>
  <mc:AlternateContent xmlns:mc="http://schemas.openxmlformats.org/markup-compatibility/2006" xmlns:p14="http://schemas.microsoft.com/office/powerpoint/2010/main">
    <mc:Choice Requires="p14">
      <p:transition p14:dur="10" advTm="31030"/>
    </mc:Choice>
    <mc:Fallback xmlns="">
      <p:transition advTm="3103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780A-6BD6-4216-9F4B-789056FAF3A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9402B6A0-F3AB-46E3-AFE6-B36C009A55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AE9DFCA-9265-402D-ADE2-1AE8F9F4DFC1}"/>
              </a:ext>
            </a:extLst>
          </p:cNvPr>
          <p:cNvSpPr>
            <a:spLocks noGrp="1"/>
          </p:cNvSpPr>
          <p:nvPr>
            <p:ph type="dt" sz="half" idx="10"/>
          </p:nvPr>
        </p:nvSpPr>
        <p:spPr/>
        <p:txBody>
          <a:bodyPr/>
          <a:lstStyle/>
          <a:p>
            <a:fld id="{09896402-5E07-4FDE-AA8D-1A5C95806026}" type="datetimeFigureOut">
              <a:rPr lang="en-NZ" smtClean="0"/>
              <a:t>4/11/2021</a:t>
            </a:fld>
            <a:endParaRPr lang="en-NZ"/>
          </a:p>
        </p:txBody>
      </p:sp>
      <p:sp>
        <p:nvSpPr>
          <p:cNvPr id="5" name="Footer Placeholder 4">
            <a:extLst>
              <a:ext uri="{FF2B5EF4-FFF2-40B4-BE49-F238E27FC236}">
                <a16:creationId xmlns:a16="http://schemas.microsoft.com/office/drawing/2014/main" id="{48316D52-121E-45DA-95E5-D7465E60A3A0}"/>
              </a:ext>
            </a:extLst>
          </p:cNvPr>
          <p:cNvSpPr>
            <a:spLocks noGrp="1"/>
          </p:cNvSpPr>
          <p:nvPr>
            <p:ph type="ftr" sz="quarter" idx="11"/>
          </p:nvPr>
        </p:nvSpPr>
        <p:spPr/>
        <p:txBody>
          <a:bodyPr/>
          <a:lstStyle/>
          <a:p>
            <a:r>
              <a:rPr lang="en-GB"/>
              <a:t>© 2015. For information, contact Deloitte Touche Tohmatsu Limited. </a:t>
            </a:r>
          </a:p>
        </p:txBody>
      </p:sp>
      <p:sp>
        <p:nvSpPr>
          <p:cNvPr id="6" name="Slide Number Placeholder 5">
            <a:extLst>
              <a:ext uri="{FF2B5EF4-FFF2-40B4-BE49-F238E27FC236}">
                <a16:creationId xmlns:a16="http://schemas.microsoft.com/office/drawing/2014/main" id="{EA13EF97-19E4-4E4F-BCC0-AF6E1D03684B}"/>
              </a:ext>
            </a:extLst>
          </p:cNvPr>
          <p:cNvSpPr>
            <a:spLocks noGrp="1"/>
          </p:cNvSpPr>
          <p:nvPr>
            <p:ph type="sldNum" sz="quarter" idx="12"/>
          </p:nvPr>
        </p:nvSpPr>
        <p:spPr/>
        <p:txBody>
          <a:bodyPr/>
          <a:lstStyle/>
          <a:p>
            <a:fld id="{95CC1D26-A9BD-4BDE-BDD9-08EDBAE96860}" type="slidenum">
              <a:rPr lang="en-GB" smtClean="0"/>
              <a:pPr/>
              <a:t>‹#›</a:t>
            </a:fld>
            <a:endParaRPr lang="en-GB"/>
          </a:p>
        </p:txBody>
      </p:sp>
    </p:spTree>
    <p:extLst>
      <p:ext uri="{BB962C8B-B14F-4D97-AF65-F5344CB8AC3E}">
        <p14:creationId xmlns:p14="http://schemas.microsoft.com/office/powerpoint/2010/main" val="91387813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8386-D26B-4EC5-8E55-6F956C764CA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FADC3F7-F6C6-4E15-B0D9-F3C3608DFE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565161F-1022-447B-9418-5DCF93AD5C6B}"/>
              </a:ext>
            </a:extLst>
          </p:cNvPr>
          <p:cNvSpPr>
            <a:spLocks noGrp="1"/>
          </p:cNvSpPr>
          <p:nvPr>
            <p:ph type="dt" sz="half" idx="10"/>
          </p:nvPr>
        </p:nvSpPr>
        <p:spPr/>
        <p:txBody>
          <a:bodyPr/>
          <a:lstStyle/>
          <a:p>
            <a:fld id="{B2F65F2C-76E7-430A-9E1B-E1A2460D09D0}" type="datetimeFigureOut">
              <a:rPr lang="en-NZ" smtClean="0"/>
              <a:t>4/11/2021</a:t>
            </a:fld>
            <a:endParaRPr lang="en-NZ"/>
          </a:p>
        </p:txBody>
      </p:sp>
      <p:sp>
        <p:nvSpPr>
          <p:cNvPr id="5" name="Footer Placeholder 4">
            <a:extLst>
              <a:ext uri="{FF2B5EF4-FFF2-40B4-BE49-F238E27FC236}">
                <a16:creationId xmlns:a16="http://schemas.microsoft.com/office/drawing/2014/main" id="{BC99FF0A-A348-4242-87B0-D08F472AB75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281B83F-1633-430B-8EE1-265EC591A7DF}"/>
              </a:ext>
            </a:extLst>
          </p:cNvPr>
          <p:cNvSpPr>
            <a:spLocks noGrp="1"/>
          </p:cNvSpPr>
          <p:nvPr>
            <p:ph type="sldNum" sz="quarter" idx="12"/>
          </p:nvPr>
        </p:nvSpPr>
        <p:spPr/>
        <p:txBody>
          <a:bodyPr/>
          <a:lstStyle/>
          <a:p>
            <a:fld id="{8996A531-E7B6-444A-BE51-6C6308973339}" type="slidenum">
              <a:rPr lang="en-NZ" smtClean="0"/>
              <a:t>‹#›</a:t>
            </a:fld>
            <a:endParaRPr lang="en-NZ"/>
          </a:p>
        </p:txBody>
      </p:sp>
    </p:spTree>
    <p:extLst>
      <p:ext uri="{BB962C8B-B14F-4D97-AF65-F5344CB8AC3E}">
        <p14:creationId xmlns:p14="http://schemas.microsoft.com/office/powerpoint/2010/main" val="107497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DA20-E0DD-4BB0-A6DC-E17CFD66130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3809501-9564-4A44-ABF6-FE5C4A0C9BD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5B59B-17CB-4AE8-B907-F33C16E06C66}"/>
              </a:ext>
            </a:extLst>
          </p:cNvPr>
          <p:cNvSpPr>
            <a:spLocks noGrp="1"/>
          </p:cNvSpPr>
          <p:nvPr>
            <p:ph type="dt" sz="half" idx="10"/>
          </p:nvPr>
        </p:nvSpPr>
        <p:spPr/>
        <p:txBody>
          <a:bodyPr/>
          <a:lstStyle/>
          <a:p>
            <a:fld id="{D930811F-3892-4190-A86D-3E70104AAD1A}" type="datetimeFigureOut">
              <a:rPr lang="en-NZ" smtClean="0"/>
              <a:t>4/11/2021</a:t>
            </a:fld>
            <a:endParaRPr lang="en-NZ"/>
          </a:p>
        </p:txBody>
      </p:sp>
      <p:sp>
        <p:nvSpPr>
          <p:cNvPr id="5" name="Footer Placeholder 4">
            <a:extLst>
              <a:ext uri="{FF2B5EF4-FFF2-40B4-BE49-F238E27FC236}">
                <a16:creationId xmlns:a16="http://schemas.microsoft.com/office/drawing/2014/main" id="{C88E18B7-7BEA-4E05-9CCF-989A4441157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DF087AA-22C9-41CB-B56C-CD042934DECB}"/>
              </a:ext>
            </a:extLst>
          </p:cNvPr>
          <p:cNvSpPr>
            <a:spLocks noGrp="1"/>
          </p:cNvSpPr>
          <p:nvPr>
            <p:ph type="sldNum" sz="quarter" idx="12"/>
          </p:nvPr>
        </p:nvSpPr>
        <p:spPr/>
        <p:txBody>
          <a:bodyPr/>
          <a:lstStyle/>
          <a:p>
            <a:fld id="{4BC1D643-BD82-4A8E-8B36-86F87540B663}" type="slidenum">
              <a:rPr lang="en-NZ" smtClean="0"/>
              <a:t>‹#›</a:t>
            </a:fld>
            <a:endParaRPr lang="en-NZ"/>
          </a:p>
        </p:txBody>
      </p:sp>
    </p:spTree>
    <p:extLst>
      <p:ext uri="{BB962C8B-B14F-4D97-AF65-F5344CB8AC3E}">
        <p14:creationId xmlns:p14="http://schemas.microsoft.com/office/powerpoint/2010/main" val="263262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920B-1238-4A97-8328-316F531AC8B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49903C6-8CA6-424B-986C-4CDC0D4A7F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46E5B2D-F68D-421A-B4E5-F391ADD1C1C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08D4979-C985-4B7C-A521-1C8C750D9569}"/>
              </a:ext>
            </a:extLst>
          </p:cNvPr>
          <p:cNvSpPr>
            <a:spLocks noGrp="1"/>
          </p:cNvSpPr>
          <p:nvPr>
            <p:ph type="dt" sz="half" idx="10"/>
          </p:nvPr>
        </p:nvSpPr>
        <p:spPr/>
        <p:txBody>
          <a:bodyPr/>
          <a:lstStyle/>
          <a:p>
            <a:fld id="{D930811F-3892-4190-A86D-3E70104AAD1A}" type="datetimeFigureOut">
              <a:rPr lang="en-NZ" smtClean="0"/>
              <a:t>4/11/2021</a:t>
            </a:fld>
            <a:endParaRPr lang="en-NZ"/>
          </a:p>
        </p:txBody>
      </p:sp>
      <p:sp>
        <p:nvSpPr>
          <p:cNvPr id="6" name="Footer Placeholder 5">
            <a:extLst>
              <a:ext uri="{FF2B5EF4-FFF2-40B4-BE49-F238E27FC236}">
                <a16:creationId xmlns:a16="http://schemas.microsoft.com/office/drawing/2014/main" id="{2DD441BD-4B62-4B68-A97C-A107C4F84C1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A5DAC4F-9D19-47C8-B225-7CFEC7B5128A}"/>
              </a:ext>
            </a:extLst>
          </p:cNvPr>
          <p:cNvSpPr>
            <a:spLocks noGrp="1"/>
          </p:cNvSpPr>
          <p:nvPr>
            <p:ph type="sldNum" sz="quarter" idx="12"/>
          </p:nvPr>
        </p:nvSpPr>
        <p:spPr/>
        <p:txBody>
          <a:bodyPr/>
          <a:lstStyle/>
          <a:p>
            <a:fld id="{4BC1D643-BD82-4A8E-8B36-86F87540B663}" type="slidenum">
              <a:rPr lang="en-NZ" smtClean="0"/>
              <a:t>‹#›</a:t>
            </a:fld>
            <a:endParaRPr lang="en-NZ"/>
          </a:p>
        </p:txBody>
      </p:sp>
    </p:spTree>
    <p:extLst>
      <p:ext uri="{BB962C8B-B14F-4D97-AF65-F5344CB8AC3E}">
        <p14:creationId xmlns:p14="http://schemas.microsoft.com/office/powerpoint/2010/main" val="400480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BCF65E-B336-41B2-9DF5-E49DB62B3C7F}"/>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07432" y="6115050"/>
            <a:ext cx="835568" cy="483750"/>
          </a:xfrm>
          <a:prstGeom prst="rect">
            <a:avLst/>
          </a:prstGeom>
        </p:spPr>
      </p:pic>
      <p:sp>
        <p:nvSpPr>
          <p:cNvPr id="7" name="Title 1"/>
          <p:cNvSpPr>
            <a:spLocks noGrp="1"/>
          </p:cNvSpPr>
          <p:nvPr>
            <p:ph type="ctrTitle" hasCustomPrompt="1"/>
          </p:nvPr>
        </p:nvSpPr>
        <p:spPr>
          <a:xfrm>
            <a:off x="475191" y="476672"/>
            <a:ext cx="8122474" cy="502702"/>
          </a:xfrm>
          <a:prstGeom prst="rect">
            <a:avLst/>
          </a:prstGeom>
        </p:spPr>
        <p:txBody>
          <a:bodyPr anchor="t">
            <a:spAutoFit/>
          </a:bodyPr>
          <a:lstStyle>
            <a:lvl1pPr algn="l" defTabSz="914400" rtl="0" eaLnBrk="1" latinLnBrk="0" hangingPunct="1">
              <a:lnSpc>
                <a:spcPts val="3200"/>
              </a:lnSpc>
              <a:spcBef>
                <a:spcPct val="0"/>
              </a:spcBef>
              <a:buNone/>
              <a:defRPr lang="en-US" sz="3000" b="1" kern="1200" cap="none" baseline="0" dirty="0">
                <a:solidFill>
                  <a:schemeClr val="accent1"/>
                </a:solidFill>
                <a:latin typeface="+mj-lt"/>
                <a:ea typeface="Roboto" panose="02000000000000000000" pitchFamily="2" charset="0"/>
                <a:cs typeface="Roboto" panose="02000000000000000000" pitchFamily="2" charset="0"/>
              </a:defRPr>
            </a:lvl1pPr>
          </a:lstStyle>
          <a:p>
            <a:r>
              <a:rPr lang="en-US"/>
              <a:t>Heading goes here</a:t>
            </a:r>
          </a:p>
        </p:txBody>
      </p:sp>
      <p:sp>
        <p:nvSpPr>
          <p:cNvPr id="8" name="Subtitle 2"/>
          <p:cNvSpPr>
            <a:spLocks noGrp="1"/>
          </p:cNvSpPr>
          <p:nvPr>
            <p:ph type="subTitle" idx="1" hasCustomPrompt="1"/>
          </p:nvPr>
        </p:nvSpPr>
        <p:spPr>
          <a:xfrm>
            <a:off x="475200" y="1412776"/>
            <a:ext cx="8136904" cy="4344077"/>
          </a:xfrm>
          <a:prstGeom prst="rect">
            <a:avLst/>
          </a:prstGeom>
        </p:spPr>
        <p:txBody>
          <a:bodyPr>
            <a:normAutofit/>
          </a:bodyPr>
          <a:lstStyle>
            <a:lvl1pPr marL="0" indent="0" algn="l">
              <a:buNone/>
              <a:defRPr sz="1400" b="0" baseline="0">
                <a:solidFill>
                  <a:schemeClr val="tx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solidFill>
                  <a:schemeClr val="tx1"/>
                </a:solidFill>
              </a:rPr>
              <a:t>Main text goes here</a:t>
            </a: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spTree>
    <p:extLst>
      <p:ext uri="{BB962C8B-B14F-4D97-AF65-F5344CB8AC3E}">
        <p14:creationId xmlns:p14="http://schemas.microsoft.com/office/powerpoint/2010/main" val="1629830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13B3-8A31-4065-9724-20CB602B413A}"/>
              </a:ext>
            </a:extLst>
          </p:cNvPr>
          <p:cNvSpPr>
            <a:spLocks noGrp="1"/>
          </p:cNvSpPr>
          <p:nvPr>
            <p:ph type="title"/>
          </p:nvPr>
        </p:nvSpPr>
        <p:spPr>
          <a:xfrm>
            <a:off x="629841" y="365126"/>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2198973-2726-46FB-BA3E-6A45AA7DFFD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080D947-78B7-44F2-934E-7A6B37B4423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46F2E8D1-37CB-46B6-9F3B-7D767B68A03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23E33D0-A0A9-4B6A-9845-E6C93559720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319B1B6-03D5-4433-A760-DC3989DE55DB}"/>
              </a:ext>
            </a:extLst>
          </p:cNvPr>
          <p:cNvSpPr>
            <a:spLocks noGrp="1"/>
          </p:cNvSpPr>
          <p:nvPr>
            <p:ph type="dt" sz="half" idx="10"/>
          </p:nvPr>
        </p:nvSpPr>
        <p:spPr/>
        <p:txBody>
          <a:bodyPr/>
          <a:lstStyle/>
          <a:p>
            <a:fld id="{D930811F-3892-4190-A86D-3E70104AAD1A}" type="datetimeFigureOut">
              <a:rPr lang="en-NZ" smtClean="0"/>
              <a:t>4/11/2021</a:t>
            </a:fld>
            <a:endParaRPr lang="en-NZ"/>
          </a:p>
        </p:txBody>
      </p:sp>
      <p:sp>
        <p:nvSpPr>
          <p:cNvPr id="8" name="Footer Placeholder 7">
            <a:extLst>
              <a:ext uri="{FF2B5EF4-FFF2-40B4-BE49-F238E27FC236}">
                <a16:creationId xmlns:a16="http://schemas.microsoft.com/office/drawing/2014/main" id="{F6619BBB-5DF9-488C-888D-D55FEAA3F19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9D00631-E6EF-4ADC-B841-95CC10504012}"/>
              </a:ext>
            </a:extLst>
          </p:cNvPr>
          <p:cNvSpPr>
            <a:spLocks noGrp="1"/>
          </p:cNvSpPr>
          <p:nvPr>
            <p:ph type="sldNum" sz="quarter" idx="12"/>
          </p:nvPr>
        </p:nvSpPr>
        <p:spPr/>
        <p:txBody>
          <a:bodyPr/>
          <a:lstStyle/>
          <a:p>
            <a:fld id="{4BC1D643-BD82-4A8E-8B36-86F87540B663}" type="slidenum">
              <a:rPr lang="en-NZ" smtClean="0"/>
              <a:t>‹#›</a:t>
            </a:fld>
            <a:endParaRPr lang="en-NZ"/>
          </a:p>
        </p:txBody>
      </p:sp>
    </p:spTree>
    <p:extLst>
      <p:ext uri="{BB962C8B-B14F-4D97-AF65-F5344CB8AC3E}">
        <p14:creationId xmlns:p14="http://schemas.microsoft.com/office/powerpoint/2010/main" val="3874483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3173-8BD9-43DA-BCAB-796DFEEF6351}"/>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D0C0007-E6AB-499C-9648-DB9510E97097}"/>
              </a:ext>
            </a:extLst>
          </p:cNvPr>
          <p:cNvSpPr>
            <a:spLocks noGrp="1"/>
          </p:cNvSpPr>
          <p:nvPr>
            <p:ph type="dt" sz="half" idx="10"/>
          </p:nvPr>
        </p:nvSpPr>
        <p:spPr/>
        <p:txBody>
          <a:bodyPr/>
          <a:lstStyle/>
          <a:p>
            <a:fld id="{D930811F-3892-4190-A86D-3E70104AAD1A}" type="datetimeFigureOut">
              <a:rPr lang="en-NZ" smtClean="0"/>
              <a:t>4/11/2021</a:t>
            </a:fld>
            <a:endParaRPr lang="en-NZ"/>
          </a:p>
        </p:txBody>
      </p:sp>
      <p:sp>
        <p:nvSpPr>
          <p:cNvPr id="4" name="Footer Placeholder 3">
            <a:extLst>
              <a:ext uri="{FF2B5EF4-FFF2-40B4-BE49-F238E27FC236}">
                <a16:creationId xmlns:a16="http://schemas.microsoft.com/office/drawing/2014/main" id="{CCEFA4D0-A1B1-4CFC-B189-9A4EA561A700}"/>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2E949E6-5AF0-4C4E-A2A6-57AC93A19280}"/>
              </a:ext>
            </a:extLst>
          </p:cNvPr>
          <p:cNvSpPr>
            <a:spLocks noGrp="1"/>
          </p:cNvSpPr>
          <p:nvPr>
            <p:ph type="sldNum" sz="quarter" idx="12"/>
          </p:nvPr>
        </p:nvSpPr>
        <p:spPr/>
        <p:txBody>
          <a:bodyPr/>
          <a:lstStyle/>
          <a:p>
            <a:fld id="{4BC1D643-BD82-4A8E-8B36-86F87540B663}" type="slidenum">
              <a:rPr lang="en-NZ" smtClean="0"/>
              <a:t>‹#›</a:t>
            </a:fld>
            <a:endParaRPr lang="en-NZ"/>
          </a:p>
        </p:txBody>
      </p:sp>
    </p:spTree>
    <p:extLst>
      <p:ext uri="{BB962C8B-B14F-4D97-AF65-F5344CB8AC3E}">
        <p14:creationId xmlns:p14="http://schemas.microsoft.com/office/powerpoint/2010/main" val="3367194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245DC-01DA-4066-9A0C-796F4A2797A5}"/>
              </a:ext>
            </a:extLst>
          </p:cNvPr>
          <p:cNvSpPr>
            <a:spLocks noGrp="1"/>
          </p:cNvSpPr>
          <p:nvPr>
            <p:ph type="dt" sz="half" idx="10"/>
          </p:nvPr>
        </p:nvSpPr>
        <p:spPr/>
        <p:txBody>
          <a:bodyPr/>
          <a:lstStyle/>
          <a:p>
            <a:fld id="{73556244-0C83-4256-B70B-D38ED4C5B02A}" type="datetimeFigureOut">
              <a:rPr lang="en-NZ" smtClean="0"/>
              <a:t>4/11/2021</a:t>
            </a:fld>
            <a:endParaRPr lang="en-NZ"/>
          </a:p>
        </p:txBody>
      </p:sp>
      <p:sp>
        <p:nvSpPr>
          <p:cNvPr id="3" name="Footer Placeholder 2">
            <a:extLst>
              <a:ext uri="{FF2B5EF4-FFF2-40B4-BE49-F238E27FC236}">
                <a16:creationId xmlns:a16="http://schemas.microsoft.com/office/drawing/2014/main" id="{7A985ACB-E13D-4792-AF06-CE446ECE4EC2}"/>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B1CF572-F71D-4801-8DDA-B7EC91D4DC30}"/>
              </a:ext>
            </a:extLst>
          </p:cNvPr>
          <p:cNvSpPr>
            <a:spLocks noGrp="1"/>
          </p:cNvSpPr>
          <p:nvPr>
            <p:ph type="sldNum" sz="quarter" idx="12"/>
          </p:nvPr>
        </p:nvSpPr>
        <p:spPr/>
        <p:txBody>
          <a:bodyPr/>
          <a:lstStyle/>
          <a:p>
            <a:fld id="{7A034F7B-3F30-4931-BD8B-BBD7A35451AA}" type="slidenum">
              <a:rPr lang="en-NZ" smtClean="0"/>
              <a:t>‹#›</a:t>
            </a:fld>
            <a:endParaRPr lang="en-NZ"/>
          </a:p>
        </p:txBody>
      </p:sp>
    </p:spTree>
    <p:extLst>
      <p:ext uri="{BB962C8B-B14F-4D97-AF65-F5344CB8AC3E}">
        <p14:creationId xmlns:p14="http://schemas.microsoft.com/office/powerpoint/2010/main" val="2974604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5FDA-958A-4B8F-88A2-0253DE57AF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83F2ADF-8D0A-4269-96DB-F223797FD4E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3397EE0-4A26-4B5A-8D4F-11A40DCCAE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EB034F-7947-47AB-AB80-07D6374D045D}"/>
              </a:ext>
            </a:extLst>
          </p:cNvPr>
          <p:cNvSpPr>
            <a:spLocks noGrp="1"/>
          </p:cNvSpPr>
          <p:nvPr>
            <p:ph type="dt" sz="half" idx="10"/>
          </p:nvPr>
        </p:nvSpPr>
        <p:spPr/>
        <p:txBody>
          <a:bodyPr/>
          <a:lstStyle/>
          <a:p>
            <a:fld id="{D930811F-3892-4190-A86D-3E70104AAD1A}" type="datetimeFigureOut">
              <a:rPr lang="en-NZ" smtClean="0"/>
              <a:t>4/11/2021</a:t>
            </a:fld>
            <a:endParaRPr lang="en-NZ"/>
          </a:p>
        </p:txBody>
      </p:sp>
      <p:sp>
        <p:nvSpPr>
          <p:cNvPr id="6" name="Footer Placeholder 5">
            <a:extLst>
              <a:ext uri="{FF2B5EF4-FFF2-40B4-BE49-F238E27FC236}">
                <a16:creationId xmlns:a16="http://schemas.microsoft.com/office/drawing/2014/main" id="{0E853D0E-EDEA-4CD5-8150-D32F90C4764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E5AE783-8CBB-4862-9500-8A1201B459A2}"/>
              </a:ext>
            </a:extLst>
          </p:cNvPr>
          <p:cNvSpPr>
            <a:spLocks noGrp="1"/>
          </p:cNvSpPr>
          <p:nvPr>
            <p:ph type="sldNum" sz="quarter" idx="12"/>
          </p:nvPr>
        </p:nvSpPr>
        <p:spPr/>
        <p:txBody>
          <a:bodyPr/>
          <a:lstStyle/>
          <a:p>
            <a:fld id="{4BC1D643-BD82-4A8E-8B36-86F87540B663}" type="slidenum">
              <a:rPr lang="en-NZ" smtClean="0"/>
              <a:t>‹#›</a:t>
            </a:fld>
            <a:endParaRPr lang="en-NZ"/>
          </a:p>
        </p:txBody>
      </p:sp>
    </p:spTree>
    <p:extLst>
      <p:ext uri="{BB962C8B-B14F-4D97-AF65-F5344CB8AC3E}">
        <p14:creationId xmlns:p14="http://schemas.microsoft.com/office/powerpoint/2010/main" val="3664423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2AE8-C807-4835-B6BA-9273D496510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EBB8808D-D2C7-4806-8BB3-833803D0274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a:extLst>
              <a:ext uri="{FF2B5EF4-FFF2-40B4-BE49-F238E27FC236}">
                <a16:creationId xmlns:a16="http://schemas.microsoft.com/office/drawing/2014/main" id="{7E43246F-4134-4CDF-ABD2-E0AA2BD052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BBA168-7C32-41B6-8E12-074C92C7CD55}"/>
              </a:ext>
            </a:extLst>
          </p:cNvPr>
          <p:cNvSpPr>
            <a:spLocks noGrp="1"/>
          </p:cNvSpPr>
          <p:nvPr>
            <p:ph type="dt" sz="half" idx="10"/>
          </p:nvPr>
        </p:nvSpPr>
        <p:spPr/>
        <p:txBody>
          <a:bodyPr/>
          <a:lstStyle/>
          <a:p>
            <a:fld id="{D930811F-3892-4190-A86D-3E70104AAD1A}" type="datetimeFigureOut">
              <a:rPr lang="en-NZ" smtClean="0"/>
              <a:t>4/11/2021</a:t>
            </a:fld>
            <a:endParaRPr lang="en-NZ"/>
          </a:p>
        </p:txBody>
      </p:sp>
      <p:sp>
        <p:nvSpPr>
          <p:cNvPr id="6" name="Footer Placeholder 5">
            <a:extLst>
              <a:ext uri="{FF2B5EF4-FFF2-40B4-BE49-F238E27FC236}">
                <a16:creationId xmlns:a16="http://schemas.microsoft.com/office/drawing/2014/main" id="{B4AF9A5A-D2E3-4E72-8694-BC6F36CC08F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82C13BC-D38B-4D4D-8E23-34BE02341B7A}"/>
              </a:ext>
            </a:extLst>
          </p:cNvPr>
          <p:cNvSpPr>
            <a:spLocks noGrp="1"/>
          </p:cNvSpPr>
          <p:nvPr>
            <p:ph type="sldNum" sz="quarter" idx="12"/>
          </p:nvPr>
        </p:nvSpPr>
        <p:spPr/>
        <p:txBody>
          <a:bodyPr/>
          <a:lstStyle/>
          <a:p>
            <a:fld id="{4BC1D643-BD82-4A8E-8B36-86F87540B663}" type="slidenum">
              <a:rPr lang="en-NZ" smtClean="0"/>
              <a:t>‹#›</a:t>
            </a:fld>
            <a:endParaRPr lang="en-NZ"/>
          </a:p>
        </p:txBody>
      </p:sp>
    </p:spTree>
    <p:extLst>
      <p:ext uri="{BB962C8B-B14F-4D97-AF65-F5344CB8AC3E}">
        <p14:creationId xmlns:p14="http://schemas.microsoft.com/office/powerpoint/2010/main" val="1502218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D16E-CE71-403C-99A7-D1E33ABA3D1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0FC366A-64E7-4EAD-851C-907B8660BB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37F46F3-97C8-4FA7-8C13-0A6ECC74F49C}"/>
              </a:ext>
            </a:extLst>
          </p:cNvPr>
          <p:cNvSpPr>
            <a:spLocks noGrp="1"/>
          </p:cNvSpPr>
          <p:nvPr>
            <p:ph type="dt" sz="half" idx="10"/>
          </p:nvPr>
        </p:nvSpPr>
        <p:spPr/>
        <p:txBody>
          <a:bodyPr/>
          <a:lstStyle/>
          <a:p>
            <a:fld id="{D930811F-3892-4190-A86D-3E70104AAD1A}" type="datetimeFigureOut">
              <a:rPr lang="en-NZ" smtClean="0"/>
              <a:t>4/11/2021</a:t>
            </a:fld>
            <a:endParaRPr lang="en-NZ"/>
          </a:p>
        </p:txBody>
      </p:sp>
      <p:sp>
        <p:nvSpPr>
          <p:cNvPr id="5" name="Footer Placeholder 4">
            <a:extLst>
              <a:ext uri="{FF2B5EF4-FFF2-40B4-BE49-F238E27FC236}">
                <a16:creationId xmlns:a16="http://schemas.microsoft.com/office/drawing/2014/main" id="{476ACEF0-FF90-40E0-88BD-07B43FE9825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9523BAB-34F2-4F78-862E-34259E886642}"/>
              </a:ext>
            </a:extLst>
          </p:cNvPr>
          <p:cNvSpPr>
            <a:spLocks noGrp="1"/>
          </p:cNvSpPr>
          <p:nvPr>
            <p:ph type="sldNum" sz="quarter" idx="12"/>
          </p:nvPr>
        </p:nvSpPr>
        <p:spPr/>
        <p:txBody>
          <a:bodyPr/>
          <a:lstStyle/>
          <a:p>
            <a:fld id="{4BC1D643-BD82-4A8E-8B36-86F87540B663}" type="slidenum">
              <a:rPr lang="en-NZ" smtClean="0"/>
              <a:t>‹#›</a:t>
            </a:fld>
            <a:endParaRPr lang="en-NZ"/>
          </a:p>
        </p:txBody>
      </p:sp>
    </p:spTree>
    <p:extLst>
      <p:ext uri="{BB962C8B-B14F-4D97-AF65-F5344CB8AC3E}">
        <p14:creationId xmlns:p14="http://schemas.microsoft.com/office/powerpoint/2010/main" val="281205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4D854-E672-4A9E-AF17-1D54A06CAE4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B419E7B-1724-4328-ADF1-E5A07AE6AA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55F6EC0-E581-4F3B-8362-1F4A88D3331D}"/>
              </a:ext>
            </a:extLst>
          </p:cNvPr>
          <p:cNvSpPr>
            <a:spLocks noGrp="1"/>
          </p:cNvSpPr>
          <p:nvPr>
            <p:ph type="dt" sz="half" idx="10"/>
          </p:nvPr>
        </p:nvSpPr>
        <p:spPr/>
        <p:txBody>
          <a:bodyPr/>
          <a:lstStyle/>
          <a:p>
            <a:fld id="{D930811F-3892-4190-A86D-3E70104AAD1A}" type="datetimeFigureOut">
              <a:rPr lang="en-NZ" smtClean="0"/>
              <a:t>4/11/2021</a:t>
            </a:fld>
            <a:endParaRPr lang="en-NZ"/>
          </a:p>
        </p:txBody>
      </p:sp>
      <p:sp>
        <p:nvSpPr>
          <p:cNvPr id="5" name="Footer Placeholder 4">
            <a:extLst>
              <a:ext uri="{FF2B5EF4-FFF2-40B4-BE49-F238E27FC236}">
                <a16:creationId xmlns:a16="http://schemas.microsoft.com/office/drawing/2014/main" id="{B6E11801-D5B2-41AA-A864-92C03372E26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79251F7-3905-406F-9036-DACECD8AEC5C}"/>
              </a:ext>
            </a:extLst>
          </p:cNvPr>
          <p:cNvSpPr>
            <a:spLocks noGrp="1"/>
          </p:cNvSpPr>
          <p:nvPr>
            <p:ph type="sldNum" sz="quarter" idx="12"/>
          </p:nvPr>
        </p:nvSpPr>
        <p:spPr/>
        <p:txBody>
          <a:bodyPr/>
          <a:lstStyle/>
          <a:p>
            <a:fld id="{4BC1D643-BD82-4A8E-8B36-86F87540B663}" type="slidenum">
              <a:rPr lang="en-NZ" smtClean="0"/>
              <a:t>‹#›</a:t>
            </a:fld>
            <a:endParaRPr lang="en-NZ"/>
          </a:p>
        </p:txBody>
      </p:sp>
    </p:spTree>
    <p:extLst>
      <p:ext uri="{BB962C8B-B14F-4D97-AF65-F5344CB8AC3E}">
        <p14:creationId xmlns:p14="http://schemas.microsoft.com/office/powerpoint/2010/main" val="2186550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BCF65E-B336-41B2-9DF5-E49DB62B3C7F}"/>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07432" y="6115050"/>
            <a:ext cx="835568" cy="483750"/>
          </a:xfrm>
          <a:prstGeom prst="rect">
            <a:avLst/>
          </a:prstGeom>
        </p:spPr>
      </p:pic>
      <p:sp>
        <p:nvSpPr>
          <p:cNvPr id="7" name="Title 1"/>
          <p:cNvSpPr>
            <a:spLocks noGrp="1"/>
          </p:cNvSpPr>
          <p:nvPr>
            <p:ph type="ctrTitle" hasCustomPrompt="1"/>
          </p:nvPr>
        </p:nvSpPr>
        <p:spPr>
          <a:xfrm>
            <a:off x="475191" y="476672"/>
            <a:ext cx="8122474" cy="502702"/>
          </a:xfrm>
          <a:prstGeom prst="rect">
            <a:avLst/>
          </a:prstGeom>
        </p:spPr>
        <p:txBody>
          <a:bodyPr anchor="t">
            <a:spAutoFit/>
          </a:bodyPr>
          <a:lstStyle>
            <a:lvl1pPr algn="l" defTabSz="914400" rtl="0" eaLnBrk="1" latinLnBrk="0" hangingPunct="1">
              <a:lnSpc>
                <a:spcPts val="3200"/>
              </a:lnSpc>
              <a:spcBef>
                <a:spcPct val="0"/>
              </a:spcBef>
              <a:buNone/>
              <a:defRPr lang="en-US" sz="3000" b="1" kern="1200" cap="none" baseline="0" dirty="0">
                <a:solidFill>
                  <a:schemeClr val="accent1"/>
                </a:solidFill>
                <a:latin typeface="+mj-lt"/>
                <a:ea typeface="Roboto" panose="02000000000000000000" pitchFamily="2" charset="0"/>
                <a:cs typeface="Roboto" panose="02000000000000000000" pitchFamily="2" charset="0"/>
              </a:defRPr>
            </a:lvl1pPr>
          </a:lstStyle>
          <a:p>
            <a:r>
              <a:rPr lang="en-US"/>
              <a:t>Heading goes here</a:t>
            </a:r>
          </a:p>
        </p:txBody>
      </p:sp>
      <p:sp>
        <p:nvSpPr>
          <p:cNvPr id="8" name="Subtitle 2"/>
          <p:cNvSpPr>
            <a:spLocks noGrp="1"/>
          </p:cNvSpPr>
          <p:nvPr>
            <p:ph type="subTitle" idx="1" hasCustomPrompt="1"/>
          </p:nvPr>
        </p:nvSpPr>
        <p:spPr>
          <a:xfrm>
            <a:off x="475200" y="1412776"/>
            <a:ext cx="8136904" cy="4344077"/>
          </a:xfrm>
          <a:prstGeom prst="rect">
            <a:avLst/>
          </a:prstGeom>
        </p:spPr>
        <p:txBody>
          <a:bodyPr>
            <a:normAutofit/>
          </a:bodyPr>
          <a:lstStyle>
            <a:lvl1pPr marL="0" indent="0" algn="l">
              <a:buNone/>
              <a:defRPr sz="1400" b="0" baseline="0">
                <a:solidFill>
                  <a:schemeClr val="tx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solidFill>
                  <a:schemeClr val="tx1"/>
                </a:solidFill>
              </a:rPr>
              <a:t>Main text goes here</a:t>
            </a: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spTree>
    <p:extLst>
      <p:ext uri="{BB962C8B-B14F-4D97-AF65-F5344CB8AC3E}">
        <p14:creationId xmlns:p14="http://schemas.microsoft.com/office/powerpoint/2010/main" val="238302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C161F4-AA32-4826-AB75-BF4D355B1C25}"/>
              </a:ext>
            </a:extLst>
          </p:cNvPr>
          <p:cNvSpPr>
            <a:spLocks noGrp="1"/>
          </p:cNvSpPr>
          <p:nvPr>
            <p:ph type="pic" sz="quarter" idx="10"/>
          </p:nvPr>
        </p:nvSpPr>
        <p:spPr>
          <a:xfrm>
            <a:off x="4572000" y="0"/>
            <a:ext cx="4572000" cy="6858000"/>
          </a:xfrm>
          <a:prstGeom prst="rect">
            <a:avLst/>
          </a:prstGeom>
        </p:spPr>
        <p:txBody>
          <a:bodyPr/>
          <a:lstStyle>
            <a:lvl1pPr marL="0" indent="0">
              <a:buNone/>
              <a:defRPr/>
            </a:lvl1pPr>
          </a:lstStyle>
          <a:p>
            <a:r>
              <a:rPr lang="en-US"/>
              <a:t>Click icon to add picture</a:t>
            </a:r>
            <a:endParaRPr lang="en-NZ"/>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260" y="5413670"/>
            <a:ext cx="1861220" cy="103966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11" name="Title 1">
            <a:extLst>
              <a:ext uri="{FF2B5EF4-FFF2-40B4-BE49-F238E27FC236}">
                <a16:creationId xmlns:a16="http://schemas.microsoft.com/office/drawing/2014/main" id="{02DC4620-133B-F748-8A2C-5E7F3CE675BD}"/>
              </a:ext>
            </a:extLst>
          </p:cNvPr>
          <p:cNvSpPr>
            <a:spLocks noGrp="1"/>
          </p:cNvSpPr>
          <p:nvPr>
            <p:ph type="ctrTitle" hasCustomPrompt="1"/>
          </p:nvPr>
        </p:nvSpPr>
        <p:spPr>
          <a:xfrm>
            <a:off x="475200" y="475200"/>
            <a:ext cx="3600400" cy="502702"/>
          </a:xfrm>
          <a:prstGeom prst="rect">
            <a:avLst/>
          </a:prstGeom>
        </p:spPr>
        <p:txBody>
          <a:bodyPr anchor="t">
            <a:spAutoFit/>
          </a:bodyPr>
          <a:lstStyle>
            <a:lvl1pPr algn="l">
              <a:lnSpc>
                <a:spcPts val="3200"/>
              </a:lnSpc>
              <a:defRPr sz="3000" b="1" cap="none" baseline="0">
                <a:solidFill>
                  <a:schemeClr val="accent1"/>
                </a:solidFill>
                <a:latin typeface="+mj-lt"/>
                <a:ea typeface="Roboto" panose="02000000000000000000" pitchFamily="2" charset="0"/>
                <a:cs typeface="Roboto" panose="02000000000000000000" pitchFamily="2" charset="0"/>
              </a:defRPr>
            </a:lvl1pPr>
          </a:lstStyle>
          <a:p>
            <a:r>
              <a:rPr lang="en-US"/>
              <a:t>Heading goes here</a:t>
            </a:r>
          </a:p>
        </p:txBody>
      </p:sp>
      <p:sp>
        <p:nvSpPr>
          <p:cNvPr id="12" name="Subtitle 2">
            <a:extLst>
              <a:ext uri="{FF2B5EF4-FFF2-40B4-BE49-F238E27FC236}">
                <a16:creationId xmlns:a16="http://schemas.microsoft.com/office/drawing/2014/main" id="{B449DD41-E9E6-4145-8259-75C24FAB260C}"/>
              </a:ext>
            </a:extLst>
          </p:cNvPr>
          <p:cNvSpPr>
            <a:spLocks noGrp="1"/>
          </p:cNvSpPr>
          <p:nvPr>
            <p:ph type="subTitle" idx="1" hasCustomPrompt="1"/>
          </p:nvPr>
        </p:nvSpPr>
        <p:spPr>
          <a:xfrm>
            <a:off x="475200" y="1411200"/>
            <a:ext cx="3600400" cy="4752000"/>
          </a:xfrm>
          <a:prstGeom prst="rect">
            <a:avLst/>
          </a:prstGeom>
        </p:spPr>
        <p:txBody>
          <a:bodyPr>
            <a:normAutofit/>
          </a:bodyPr>
          <a:lstStyle>
            <a:lvl1pPr marL="0" indent="0" algn="l">
              <a:buNone/>
              <a:defRPr sz="1400" b="0" baseline="0">
                <a:solidFill>
                  <a:schemeClr val="bg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solidFill>
                  <a:schemeClr val="tx1"/>
                </a:solidFill>
              </a:rPr>
              <a:t>Main text goes here</a:t>
            </a:r>
            <a:endParaRPr lang="en-US"/>
          </a:p>
        </p:txBody>
      </p:sp>
    </p:spTree>
    <p:extLst>
      <p:ext uri="{BB962C8B-B14F-4D97-AF65-F5344CB8AC3E}">
        <p14:creationId xmlns:p14="http://schemas.microsoft.com/office/powerpoint/2010/main" val="225141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260" y="5413670"/>
            <a:ext cx="1861220" cy="103966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7" name="Picture Placeholder 2">
            <a:extLst>
              <a:ext uri="{FF2B5EF4-FFF2-40B4-BE49-F238E27FC236}">
                <a16:creationId xmlns:a16="http://schemas.microsoft.com/office/drawing/2014/main" id="{B4A1F15B-D86F-43DE-8824-BD5D23C5EA72}"/>
              </a:ext>
            </a:extLst>
          </p:cNvPr>
          <p:cNvSpPr>
            <a:spLocks noGrp="1"/>
          </p:cNvSpPr>
          <p:nvPr>
            <p:ph type="pic" sz="quarter" idx="10"/>
          </p:nvPr>
        </p:nvSpPr>
        <p:spPr>
          <a:xfrm>
            <a:off x="0" y="0"/>
            <a:ext cx="9144000" cy="6858000"/>
          </a:xfrm>
          <a:prstGeom prst="rect">
            <a:avLst/>
          </a:prstGeom>
        </p:spPr>
        <p:txBody>
          <a:bodyPr/>
          <a:lstStyle>
            <a:lvl1pPr marL="0" indent="0">
              <a:buNone/>
              <a:defRPr/>
            </a:lvl1pPr>
          </a:lstStyle>
          <a:p>
            <a:r>
              <a:rPr lang="en-US"/>
              <a:t>Click icon to add picture</a:t>
            </a:r>
            <a:endParaRPr lang="en-NZ"/>
          </a:p>
        </p:txBody>
      </p:sp>
    </p:spTree>
    <p:extLst>
      <p:ext uri="{BB962C8B-B14F-4D97-AF65-F5344CB8AC3E}">
        <p14:creationId xmlns:p14="http://schemas.microsoft.com/office/powerpoint/2010/main" val="271538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2F4459-F5B8-493D-954D-1E555FAF8FC2}"/>
              </a:ext>
            </a:extLst>
          </p:cNvPr>
          <p:cNvSpPr>
            <a:spLocks noGrp="1"/>
          </p:cNvSpPr>
          <p:nvPr>
            <p:ph type="body" sz="quarter" idx="10" hasCustomPrompt="1"/>
          </p:nvPr>
        </p:nvSpPr>
        <p:spPr>
          <a:xfrm>
            <a:off x="971575" y="332656"/>
            <a:ext cx="7200850" cy="5832648"/>
          </a:xfrm>
          <a:prstGeom prst="rect">
            <a:avLst/>
          </a:prstGeom>
        </p:spPr>
        <p:txBody>
          <a:bodyPr anchor="ctr">
            <a:normAutofit/>
          </a:bodyPr>
          <a:lstStyle>
            <a:lvl1pPr marL="0" indent="0" algn="ctr" defTabSz="914400" rtl="0" eaLnBrk="1" latinLnBrk="0" hangingPunct="1">
              <a:lnSpc>
                <a:spcPts val="7200"/>
              </a:lnSpc>
              <a:spcBef>
                <a:spcPct val="0"/>
              </a:spcBef>
              <a:buNone/>
              <a:defRPr lang="en-US" sz="7000" b="1" kern="1200" dirty="0" smtClean="0">
                <a:solidFill>
                  <a:schemeClr val="accent1"/>
                </a:solidFill>
                <a:latin typeface="+mj-lt"/>
                <a:ea typeface="Roboto" panose="02000000000000000000" pitchFamily="2" charset="0"/>
                <a:cs typeface="Roboto" panose="02000000000000000000" pitchFamily="2" charset="0"/>
              </a:defRPr>
            </a:lvl1pPr>
            <a:lvl2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2pPr>
            <a:lvl3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3pPr>
            <a:lvl4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4pPr>
            <a:lvl5pPr marL="0" indent="0" algn="ctr" defTabSz="914400" rtl="0" eaLnBrk="1" latinLnBrk="0" hangingPunct="1">
              <a:lnSpc>
                <a:spcPts val="7200"/>
              </a:lnSpc>
              <a:spcBef>
                <a:spcPct val="0"/>
              </a:spcBef>
              <a:buNone/>
              <a:defRPr lang="en-NZ" sz="7000" kern="1200" dirty="0">
                <a:solidFill>
                  <a:srgbClr val="1589CB"/>
                </a:solidFill>
                <a:latin typeface="+mj-lt"/>
                <a:ea typeface="Roboto" panose="02000000000000000000" pitchFamily="2" charset="0"/>
                <a:cs typeface="Roboto" panose="02000000000000000000" pitchFamily="2" charset="0"/>
              </a:defRPr>
            </a:lvl5pPr>
          </a:lstStyle>
          <a:p>
            <a:pPr lvl="0"/>
            <a:r>
              <a:rPr lang="en-US"/>
              <a:t>“Use this slide for a pull out quote”</a:t>
            </a:r>
          </a:p>
        </p:txBody>
      </p:sp>
      <p:pic>
        <p:nvPicPr>
          <p:cNvPr id="5" name="Picture 4">
            <a:extLst>
              <a:ext uri="{FF2B5EF4-FFF2-40B4-BE49-F238E27FC236}">
                <a16:creationId xmlns:a16="http://schemas.microsoft.com/office/drawing/2014/main" id="{96B0493E-EADA-E543-834F-58E7AFAD5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pic>
        <p:nvPicPr>
          <p:cNvPr id="6" name="Picture 5">
            <a:extLst>
              <a:ext uri="{FF2B5EF4-FFF2-40B4-BE49-F238E27FC236}">
                <a16:creationId xmlns:a16="http://schemas.microsoft.com/office/drawing/2014/main" id="{29D14F00-5F4C-4332-8D24-48AA2A5BBD20}"/>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07432" y="6115050"/>
            <a:ext cx="835568" cy="483750"/>
          </a:xfrm>
          <a:prstGeom prst="rect">
            <a:avLst/>
          </a:prstGeom>
        </p:spPr>
      </p:pic>
    </p:spTree>
    <p:extLst>
      <p:ext uri="{BB962C8B-B14F-4D97-AF65-F5344CB8AC3E}">
        <p14:creationId xmlns:p14="http://schemas.microsoft.com/office/powerpoint/2010/main" val="217703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Only">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75191" y="476672"/>
            <a:ext cx="8122474" cy="648072"/>
          </a:xfrm>
          <a:prstGeom prst="rect">
            <a:avLst/>
          </a:prstGeom>
        </p:spPr>
        <p:txBody>
          <a:bodyPr anchor="t">
            <a:noAutofit/>
          </a:bodyPr>
          <a:lstStyle>
            <a:lvl1pPr algn="l">
              <a:lnSpc>
                <a:spcPts val="5200"/>
              </a:lnSpc>
              <a:defRPr sz="3000" b="1" cap="none" baseline="0">
                <a:solidFill>
                  <a:schemeClr val="accent1"/>
                </a:solidFill>
                <a:latin typeface="+mj-lt"/>
                <a:ea typeface="Roboto" panose="02000000000000000000" pitchFamily="2" charset="0"/>
                <a:cs typeface="Roboto" panose="02000000000000000000" pitchFamily="2" charset="0"/>
              </a:defRPr>
            </a:lvl1pPr>
          </a:lstStyle>
          <a:p>
            <a:r>
              <a:rPr lang="en-US"/>
              <a:t>Heading goes here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pic>
        <p:nvPicPr>
          <p:cNvPr id="6" name="Picture 5">
            <a:extLst>
              <a:ext uri="{FF2B5EF4-FFF2-40B4-BE49-F238E27FC236}">
                <a16:creationId xmlns:a16="http://schemas.microsoft.com/office/drawing/2014/main" id="{CF6458F3-192A-4175-AD8D-1FAB86090434}"/>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07432" y="6115050"/>
            <a:ext cx="835568" cy="483750"/>
          </a:xfrm>
          <a:prstGeom prst="rect">
            <a:avLst/>
          </a:prstGeom>
        </p:spPr>
      </p:pic>
    </p:spTree>
    <p:extLst>
      <p:ext uri="{BB962C8B-B14F-4D97-AF65-F5344CB8AC3E}">
        <p14:creationId xmlns:p14="http://schemas.microsoft.com/office/powerpoint/2010/main" val="112196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Main Title &amp; 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01ED89-A410-4247-B3B3-47AB29DFDA4B}"/>
              </a:ext>
            </a:extLst>
          </p:cNvPr>
          <p:cNvSpPr>
            <a:spLocks noGrp="1"/>
          </p:cNvSpPr>
          <p:nvPr>
            <p:ph type="body" sz="half" idx="2" hasCustomPrompt="1"/>
          </p:nvPr>
        </p:nvSpPr>
        <p:spPr>
          <a:xfrm>
            <a:off x="381001" y="1000629"/>
            <a:ext cx="8368364" cy="231007"/>
          </a:xfrm>
          <a:prstGeom prst="rect">
            <a:avLst/>
          </a:prstGeom>
        </p:spPr>
        <p:txBody>
          <a:bodyPr wrap="none" lIns="0" tIns="0" rIns="0" bIns="0" anchor="ctr">
            <a:noAutofit/>
          </a:bodyPr>
          <a:lstStyle>
            <a:lvl1pPr marL="0" indent="0" algn="l">
              <a:buNone/>
              <a:defRPr sz="1400" b="0" baseline="0">
                <a:solidFill>
                  <a:schemeClr val="bg1">
                    <a:lumMod val="50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5" name="Title 2">
            <a:extLst>
              <a:ext uri="{FF2B5EF4-FFF2-40B4-BE49-F238E27FC236}">
                <a16:creationId xmlns:a16="http://schemas.microsoft.com/office/drawing/2014/main" id="{2D65BFE3-38F5-455B-8248-9937C7C4CE2C}"/>
              </a:ext>
            </a:extLst>
          </p:cNvPr>
          <p:cNvSpPr>
            <a:spLocks noGrp="1"/>
          </p:cNvSpPr>
          <p:nvPr>
            <p:ph type="title"/>
          </p:nvPr>
        </p:nvSpPr>
        <p:spPr>
          <a:xfrm>
            <a:off x="381001" y="315386"/>
            <a:ext cx="8368364" cy="660511"/>
          </a:xfrm>
          <a:prstGeom prst="rect">
            <a:avLst/>
          </a:prstGeom>
        </p:spPr>
        <p:txBody>
          <a:bodyPr lIns="0" tIns="0" rIns="0" bIns="0" anchor="ctr"/>
          <a:lstStyle>
            <a:lvl1pPr algn="l">
              <a:defRPr sz="32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54236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FDD554-20F2-43F0-8BCF-5E8586F3843C}"/>
              </a:ext>
            </a:extLst>
          </p:cNvPr>
          <p:cNvSpPr>
            <a:spLocks noGrp="1"/>
          </p:cNvSpPr>
          <p:nvPr>
            <p:ph type="dt" sz="half" idx="10"/>
          </p:nvPr>
        </p:nvSpPr>
        <p:spPr/>
        <p:txBody>
          <a:bodyPr/>
          <a:lstStyle/>
          <a:p>
            <a:fld id="{73556244-0C83-4256-B70B-D38ED4C5B02A}" type="datetimeFigureOut">
              <a:rPr lang="en-NZ" smtClean="0"/>
              <a:t>4/11/2021</a:t>
            </a:fld>
            <a:endParaRPr lang="en-NZ"/>
          </a:p>
        </p:txBody>
      </p:sp>
      <p:sp>
        <p:nvSpPr>
          <p:cNvPr id="3" name="Footer Placeholder 2">
            <a:extLst>
              <a:ext uri="{FF2B5EF4-FFF2-40B4-BE49-F238E27FC236}">
                <a16:creationId xmlns:a16="http://schemas.microsoft.com/office/drawing/2014/main" id="{1A82D2B2-46EC-4AB0-9273-A7FE64407CB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262B916-8128-42FC-9780-6498FE50EA74}"/>
              </a:ext>
            </a:extLst>
          </p:cNvPr>
          <p:cNvSpPr>
            <a:spLocks noGrp="1"/>
          </p:cNvSpPr>
          <p:nvPr>
            <p:ph type="sldNum" sz="quarter" idx="12"/>
          </p:nvPr>
        </p:nvSpPr>
        <p:spPr/>
        <p:txBody>
          <a:bodyPr/>
          <a:lstStyle/>
          <a:p>
            <a:fld id="{7A034F7B-3F30-4931-BD8B-BBD7A35451AA}" type="slidenum">
              <a:rPr lang="en-NZ" smtClean="0"/>
              <a:t>‹#›</a:t>
            </a:fld>
            <a:endParaRPr lang="en-NZ"/>
          </a:p>
        </p:txBody>
      </p:sp>
    </p:spTree>
    <p:extLst>
      <p:ext uri="{BB962C8B-B14F-4D97-AF65-F5344CB8AC3E}">
        <p14:creationId xmlns:p14="http://schemas.microsoft.com/office/powerpoint/2010/main" val="279057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664572-B1A2-5240-832A-BF9E50AA98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240360"/>
            <a:ext cx="9144000" cy="3617640"/>
          </a:xfrm>
          <a:prstGeom prst="rect">
            <a:avLst/>
          </a:prstGeom>
        </p:spPr>
      </p:pic>
      <p:pic>
        <p:nvPicPr>
          <p:cNvPr id="6" name="Picture 5">
            <a:extLst>
              <a:ext uri="{FF2B5EF4-FFF2-40B4-BE49-F238E27FC236}">
                <a16:creationId xmlns:a16="http://schemas.microsoft.com/office/drawing/2014/main" id="{FA86A6C0-5D2F-7A4F-AC09-BA2C634F50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589240"/>
            <a:ext cx="1861220" cy="1039666"/>
          </a:xfrm>
          <a:prstGeom prst="rect">
            <a:avLst/>
          </a:prstGeom>
        </p:spPr>
      </p:pic>
      <p:pic>
        <p:nvPicPr>
          <p:cNvPr id="9" name="Picture 8">
            <a:extLst>
              <a:ext uri="{FF2B5EF4-FFF2-40B4-BE49-F238E27FC236}">
                <a16:creationId xmlns:a16="http://schemas.microsoft.com/office/drawing/2014/main" id="{2F60046E-555A-1F45-8A3B-3AE0E45737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6306890"/>
            <a:ext cx="1146675" cy="292892"/>
          </a:xfrm>
          <a:prstGeom prst="rect">
            <a:avLst/>
          </a:prstGeom>
        </p:spPr>
      </p:pic>
      <p:sp>
        <p:nvSpPr>
          <p:cNvPr id="10" name="Title 1">
            <a:extLst>
              <a:ext uri="{FF2B5EF4-FFF2-40B4-BE49-F238E27FC236}">
                <a16:creationId xmlns:a16="http://schemas.microsoft.com/office/drawing/2014/main" id="{C7D517B6-533E-2D4A-9637-D9BF42CE3540}"/>
              </a:ext>
            </a:extLst>
          </p:cNvPr>
          <p:cNvSpPr>
            <a:spLocks noGrp="1"/>
          </p:cNvSpPr>
          <p:nvPr>
            <p:ph type="ctrTitle" hasCustomPrompt="1"/>
          </p:nvPr>
        </p:nvSpPr>
        <p:spPr>
          <a:xfrm>
            <a:off x="831850" y="1659699"/>
            <a:ext cx="7393484" cy="1440160"/>
          </a:xfrm>
          <a:prstGeom prst="rect">
            <a:avLst/>
          </a:prstGeom>
        </p:spPr>
        <p:txBody>
          <a:bodyPr anchor="b">
            <a:noAutofit/>
          </a:bodyPr>
          <a:lstStyle>
            <a:lvl1pPr algn="l">
              <a:lnSpc>
                <a:spcPts val="5200"/>
              </a:lnSpc>
              <a:defRPr sz="4000" b="1" cap="none" baseline="0">
                <a:solidFill>
                  <a:schemeClr val="tx1"/>
                </a:solidFill>
                <a:latin typeface="+mj-lt"/>
                <a:ea typeface="Roboto" panose="02000000000000000000" pitchFamily="2" charset="0"/>
                <a:cs typeface="Roboto" panose="02000000000000000000" pitchFamily="2" charset="0"/>
              </a:defRPr>
            </a:lvl1pPr>
          </a:lstStyle>
          <a:p>
            <a:r>
              <a:rPr lang="en-US"/>
              <a:t>Heading should be </a:t>
            </a:r>
            <a:br>
              <a:rPr lang="en-US"/>
            </a:br>
            <a:r>
              <a:rPr lang="en-US"/>
              <a:t>in Arial</a:t>
            </a:r>
          </a:p>
        </p:txBody>
      </p:sp>
      <p:sp>
        <p:nvSpPr>
          <p:cNvPr id="11" name="Subtitle 2">
            <a:extLst>
              <a:ext uri="{FF2B5EF4-FFF2-40B4-BE49-F238E27FC236}">
                <a16:creationId xmlns:a16="http://schemas.microsoft.com/office/drawing/2014/main" id="{5289FE5A-6E42-8F4B-8994-2BED71C06956}"/>
              </a:ext>
            </a:extLst>
          </p:cNvPr>
          <p:cNvSpPr>
            <a:spLocks noGrp="1"/>
          </p:cNvSpPr>
          <p:nvPr>
            <p:ph type="subTitle" idx="1" hasCustomPrompt="1"/>
          </p:nvPr>
        </p:nvSpPr>
        <p:spPr>
          <a:xfrm>
            <a:off x="827584" y="3243875"/>
            <a:ext cx="7393484" cy="1193237"/>
          </a:xfrm>
          <a:prstGeom prst="rect">
            <a:avLst/>
          </a:prstGeom>
        </p:spPr>
        <p:txBody>
          <a:bodyPr>
            <a:normAutofit/>
          </a:bodyPr>
          <a:lstStyle>
            <a:lvl1pPr marL="0" indent="0" algn="l">
              <a:buNone/>
              <a:defRPr sz="2000" b="1">
                <a:solidFill>
                  <a:schemeClr val="tx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8" name="Straight Connector 7">
            <a:extLst>
              <a:ext uri="{FF2B5EF4-FFF2-40B4-BE49-F238E27FC236}">
                <a16:creationId xmlns:a16="http://schemas.microsoft.com/office/drawing/2014/main" id="{930FE870-B326-4D18-9379-5DF5D3FDBD75}"/>
              </a:ext>
            </a:extLst>
          </p:cNvPr>
          <p:cNvCxnSpPr>
            <a:cxnSpLocks/>
          </p:cNvCxnSpPr>
          <p:nvPr userDrawn="1"/>
        </p:nvCxnSpPr>
        <p:spPr>
          <a:xfrm>
            <a:off x="827584" y="3099859"/>
            <a:ext cx="73977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05763"/>
      </p:ext>
    </p:extLst>
  </p:cSld>
  <p:clrMapOvr>
    <a:masterClrMapping/>
  </p:clrMapOvr>
  <mc:AlternateContent xmlns:mc="http://schemas.openxmlformats.org/markup-compatibility/2006" xmlns:p14="http://schemas.microsoft.com/office/powerpoint/2010/main">
    <mc:Choice Requires="p14">
      <p:transition p14:dur="10" advTm="31030"/>
    </mc:Choice>
    <mc:Fallback xmlns="">
      <p:transition advTm="3103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133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3"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8331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Tm="31030"/>
    </mc:Choice>
    <mc:Fallback xmlns="">
      <p:transition advTm="3103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FBE260-F6BC-4C00-BA41-CBDF31DCC0E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2515B03-C4AE-4BF8-B9A0-BD5C975F04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AC161DF-4FC0-4F74-A060-C1492777DF0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30811F-3892-4190-A86D-3E70104AAD1A}" type="datetimeFigureOut">
              <a:rPr lang="en-NZ" smtClean="0"/>
              <a:t>4/11/2021</a:t>
            </a:fld>
            <a:endParaRPr lang="en-NZ"/>
          </a:p>
        </p:txBody>
      </p:sp>
      <p:sp>
        <p:nvSpPr>
          <p:cNvPr id="5" name="Footer Placeholder 4">
            <a:extLst>
              <a:ext uri="{FF2B5EF4-FFF2-40B4-BE49-F238E27FC236}">
                <a16:creationId xmlns:a16="http://schemas.microsoft.com/office/drawing/2014/main" id="{20663742-E43B-46EB-A48B-0EEE435EDC1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339D8293-F541-47F3-9C2A-5E1E7552C6A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C1D643-BD82-4A8E-8B36-86F87540B663}" type="slidenum">
              <a:rPr lang="en-NZ" smtClean="0"/>
              <a:t>‹#›</a:t>
            </a:fld>
            <a:endParaRPr lang="en-NZ"/>
          </a:p>
        </p:txBody>
      </p:sp>
    </p:spTree>
    <p:extLst>
      <p:ext uri="{BB962C8B-B14F-4D97-AF65-F5344CB8AC3E}">
        <p14:creationId xmlns:p14="http://schemas.microsoft.com/office/powerpoint/2010/main" val="4743604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angatamariki.govt.nz/assets/Uploads/Working-with-children/Information-for-providers/Partnered-Care/Quality-Assurance/Quality-Assurance-Framework.pdf" TargetMode="External"/><Relationship Id="rId7" Type="http://schemas.openxmlformats.org/officeDocument/2006/relationships/hyperlink" Target="https://www.orangatamariki.govt.nz/working-with-children/information-for-providers/partnered-care/data-exchan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orangatamariki.govt.nz/assets/Uploads/Working-with-children/Information-for-providers/Partnered-Care/Quality-Assurance/Quality-Assurance-Cycle.pdf"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orangatamariki.govt.nz/working-with-children/information-for-providers/partnered-care/quality-assuran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rangatamariki.govt.nz/working-with-children/information-for-providers/partnered-ca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rangatamariki.govt.nz/children-in-our-care/national-care-standards/"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hyperlink" Target="https://www.orangatamariki.govt.nz/working-with-children/information-for-providers/partnered-car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orangatamariki.govt.nz/working-with-children/information-for-providers/partnered-care/"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rangatamariki.govt.nz/working-with-children/information-for-providers/partnered-care/service-specifications-and-care-model-summ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orangatamariki.govt.nz/working-with-children/information-for-providers/partnered-care/fund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3247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9542CD-A8B0-4F76-BDD0-E35E96516EC4}"/>
              </a:ext>
            </a:extLst>
          </p:cNvPr>
          <p:cNvSpPr>
            <a:spLocks noGrp="1"/>
          </p:cNvSpPr>
          <p:nvPr>
            <p:ph type="ctrTitle"/>
          </p:nvPr>
        </p:nvSpPr>
        <p:spPr/>
        <p:txBody>
          <a:bodyPr/>
          <a:lstStyle/>
          <a:p>
            <a:r>
              <a:rPr lang="en-NZ"/>
              <a:t>Partnered Care</a:t>
            </a:r>
          </a:p>
        </p:txBody>
      </p:sp>
      <p:sp>
        <p:nvSpPr>
          <p:cNvPr id="5" name="Subtitle 4">
            <a:extLst>
              <a:ext uri="{FF2B5EF4-FFF2-40B4-BE49-F238E27FC236}">
                <a16:creationId xmlns:a16="http://schemas.microsoft.com/office/drawing/2014/main" id="{8D061CEF-CDCD-42E3-9615-099B5A5019E3}"/>
              </a:ext>
            </a:extLst>
          </p:cNvPr>
          <p:cNvSpPr>
            <a:spLocks noGrp="1"/>
          </p:cNvSpPr>
          <p:nvPr>
            <p:ph type="subTitle" idx="1"/>
          </p:nvPr>
        </p:nvSpPr>
        <p:spPr>
          <a:xfrm>
            <a:off x="827584" y="3243875"/>
            <a:ext cx="6982916" cy="1193237"/>
          </a:xfrm>
        </p:spPr>
        <p:txBody>
          <a:bodyPr>
            <a:noAutofit/>
          </a:bodyPr>
          <a:lstStyle/>
          <a:p>
            <a:r>
              <a:rPr lang="en-NZ"/>
              <a:t>Overview </a:t>
            </a:r>
          </a:p>
          <a:p>
            <a:endParaRPr lang="en-NZ"/>
          </a:p>
          <a:p>
            <a:r>
              <a:rPr lang="en-NZ"/>
              <a:t>July 2021</a:t>
            </a:r>
            <a:endParaRPr lang="en-NZ" dirty="0"/>
          </a:p>
        </p:txBody>
      </p:sp>
    </p:spTree>
    <p:extLst>
      <p:ext uri="{BB962C8B-B14F-4D97-AF65-F5344CB8AC3E}">
        <p14:creationId xmlns:p14="http://schemas.microsoft.com/office/powerpoint/2010/main" val="3211689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DA399C9-7D08-4D9A-9668-3DA1367E999F}"/>
              </a:ext>
            </a:extLst>
          </p:cNvPr>
          <p:cNvGrpSpPr/>
          <p:nvPr/>
        </p:nvGrpSpPr>
        <p:grpSpPr>
          <a:xfrm>
            <a:off x="402741" y="1576943"/>
            <a:ext cx="3768703" cy="2693739"/>
            <a:chOff x="619411" y="4227202"/>
            <a:chExt cx="3588577" cy="2462215"/>
          </a:xfrm>
        </p:grpSpPr>
        <p:pic>
          <p:nvPicPr>
            <p:cNvPr id="18" name="Picture 17">
              <a:hlinkClick r:id="rId3"/>
              <a:extLst>
                <a:ext uri="{FF2B5EF4-FFF2-40B4-BE49-F238E27FC236}">
                  <a16:creationId xmlns:a16="http://schemas.microsoft.com/office/drawing/2014/main" id="{65D0B592-8E53-499D-A9F7-C711EA3F60BD}"/>
                </a:ext>
              </a:extLst>
            </p:cNvPr>
            <p:cNvPicPr>
              <a:picLocks noChangeAspect="1"/>
            </p:cNvPicPr>
            <p:nvPr/>
          </p:nvPicPr>
          <p:blipFill rotWithShape="1">
            <a:blip r:embed="rId4"/>
            <a:srcRect b="4326"/>
            <a:stretch/>
          </p:blipFill>
          <p:spPr>
            <a:xfrm>
              <a:off x="840834" y="4282613"/>
              <a:ext cx="3367154" cy="2327738"/>
            </a:xfrm>
            <a:prstGeom prst="rect">
              <a:avLst/>
            </a:prstGeom>
          </p:spPr>
        </p:pic>
        <p:sp>
          <p:nvSpPr>
            <p:cNvPr id="20" name="Rectangle 19">
              <a:extLst>
                <a:ext uri="{FF2B5EF4-FFF2-40B4-BE49-F238E27FC236}">
                  <a16:creationId xmlns:a16="http://schemas.microsoft.com/office/drawing/2014/main" id="{4AFDE606-EE31-47C5-988B-DED679DE38A9}"/>
                </a:ext>
              </a:extLst>
            </p:cNvPr>
            <p:cNvSpPr/>
            <p:nvPr/>
          </p:nvSpPr>
          <p:spPr>
            <a:xfrm>
              <a:off x="658830" y="6292896"/>
              <a:ext cx="1905000" cy="396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Rectangle 20">
              <a:extLst>
                <a:ext uri="{FF2B5EF4-FFF2-40B4-BE49-F238E27FC236}">
                  <a16:creationId xmlns:a16="http://schemas.microsoft.com/office/drawing/2014/main" id="{630720FE-0AA3-4D4A-BD6A-6911B6949D45}"/>
                </a:ext>
              </a:extLst>
            </p:cNvPr>
            <p:cNvSpPr/>
            <p:nvPr/>
          </p:nvSpPr>
          <p:spPr>
            <a:xfrm>
              <a:off x="619411" y="4227202"/>
              <a:ext cx="1905000" cy="469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 name="Rectangle 5">
            <a:extLst>
              <a:ext uri="{FF2B5EF4-FFF2-40B4-BE49-F238E27FC236}">
                <a16:creationId xmlns:a16="http://schemas.microsoft.com/office/drawing/2014/main" id="{47F9D76A-5F8F-4425-A254-F9C6E39C5C57}"/>
              </a:ext>
            </a:extLst>
          </p:cNvPr>
          <p:cNvSpPr/>
          <p:nvPr/>
        </p:nvSpPr>
        <p:spPr>
          <a:xfrm>
            <a:off x="87409" y="5579556"/>
            <a:ext cx="8713691" cy="116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mj-lt"/>
            </a:endParaRPr>
          </a:p>
        </p:txBody>
      </p:sp>
      <p:pic>
        <p:nvPicPr>
          <p:cNvPr id="4" name="Picture 3">
            <a:hlinkClick r:id="rId5"/>
            <a:extLst>
              <a:ext uri="{FF2B5EF4-FFF2-40B4-BE49-F238E27FC236}">
                <a16:creationId xmlns:a16="http://schemas.microsoft.com/office/drawing/2014/main" id="{BFE1CB84-097A-4741-A9D8-951C5D00B4C1}"/>
              </a:ext>
            </a:extLst>
          </p:cNvPr>
          <p:cNvPicPr>
            <a:picLocks noChangeAspect="1"/>
          </p:cNvPicPr>
          <p:nvPr/>
        </p:nvPicPr>
        <p:blipFill rotWithShape="1">
          <a:blip r:embed="rId6">
            <a:extLst>
              <a:ext uri="{28A0092B-C50C-407E-A947-70E740481C1C}">
                <a14:useLocalDpi xmlns:a14="http://schemas.microsoft.com/office/drawing/2010/main" val="0"/>
              </a:ext>
            </a:extLst>
          </a:blip>
          <a:srcRect t="1856" b="1789"/>
          <a:stretch/>
        </p:blipFill>
        <p:spPr>
          <a:xfrm>
            <a:off x="5489517" y="1817876"/>
            <a:ext cx="2531574" cy="2439330"/>
          </a:xfrm>
          <a:prstGeom prst="rect">
            <a:avLst/>
          </a:prstGeom>
        </p:spPr>
      </p:pic>
      <p:sp>
        <p:nvSpPr>
          <p:cNvPr id="8" name="Title 7">
            <a:extLst>
              <a:ext uri="{FF2B5EF4-FFF2-40B4-BE49-F238E27FC236}">
                <a16:creationId xmlns:a16="http://schemas.microsoft.com/office/drawing/2014/main" id="{4774543C-FC77-4D63-8F20-3C3B428AC6A9}"/>
              </a:ext>
            </a:extLst>
          </p:cNvPr>
          <p:cNvSpPr>
            <a:spLocks noGrp="1"/>
          </p:cNvSpPr>
          <p:nvPr>
            <p:ph type="ctrTitle"/>
          </p:nvPr>
        </p:nvSpPr>
        <p:spPr>
          <a:xfrm>
            <a:off x="367887" y="426583"/>
            <a:ext cx="8633237" cy="502702"/>
          </a:xfrm>
        </p:spPr>
        <p:txBody>
          <a:bodyPr/>
          <a:lstStyle/>
          <a:p>
            <a:r>
              <a:rPr lang="en-NZ" dirty="0"/>
              <a:t>Quality Assurance</a:t>
            </a:r>
          </a:p>
        </p:txBody>
      </p:sp>
      <p:sp>
        <p:nvSpPr>
          <p:cNvPr id="15" name="Rectangle 14">
            <a:extLst>
              <a:ext uri="{FF2B5EF4-FFF2-40B4-BE49-F238E27FC236}">
                <a16:creationId xmlns:a16="http://schemas.microsoft.com/office/drawing/2014/main" id="{C3F5B039-E999-432B-A894-216B9FCA6973}"/>
              </a:ext>
            </a:extLst>
          </p:cNvPr>
          <p:cNvSpPr/>
          <p:nvPr/>
        </p:nvSpPr>
        <p:spPr>
          <a:xfrm>
            <a:off x="4915958" y="4291667"/>
            <a:ext cx="3768704" cy="2092881"/>
          </a:xfrm>
          <a:prstGeom prst="rect">
            <a:avLst/>
          </a:prstGeom>
          <a:solidFill>
            <a:schemeClr val="bg2">
              <a:lumMod val="95000"/>
            </a:schemeClr>
          </a:solidFill>
          <a:ln>
            <a:solidFill>
              <a:srgbClr val="AFCA0B"/>
            </a:solidFill>
          </a:ln>
        </p:spPr>
        <p:txBody>
          <a:bodyPr wrap="square">
            <a:spAutoFit/>
          </a:bodyPr>
          <a:lstStyle/>
          <a:p>
            <a:pPr marL="171450" indent="-171450" algn="l">
              <a:buFont typeface="Arial" panose="020B0604020202020204" pitchFamily="34" charset="0"/>
              <a:buChar char="•"/>
            </a:pPr>
            <a:r>
              <a:rPr lang="en-NZ" sz="1000" b="0" i="0" dirty="0">
                <a:solidFill>
                  <a:srgbClr val="000000"/>
                </a:solidFill>
                <a:effectLst/>
                <a:latin typeface="+mj-lt"/>
              </a:rPr>
              <a:t>The Quality Assurance Cycle involves regular engagements throughout the year which are regionally and nationally led and supported by communities of practice. </a:t>
            </a:r>
          </a:p>
          <a:p>
            <a:pPr marL="171450" indent="-171450" algn="l">
              <a:buFont typeface="Arial" panose="020B0604020202020204" pitchFamily="34" charset="0"/>
              <a:buChar char="•"/>
            </a:pPr>
            <a:endParaRPr lang="en-NZ" sz="1000" b="0" i="0" dirty="0">
              <a:solidFill>
                <a:srgbClr val="000000"/>
              </a:solidFill>
              <a:effectLst/>
              <a:latin typeface="+mj-lt"/>
            </a:endParaRPr>
          </a:p>
          <a:p>
            <a:pPr marL="171450" indent="-171450" algn="l">
              <a:buFont typeface="Arial" panose="020B0604020202020204" pitchFamily="34" charset="0"/>
              <a:buChar char="•"/>
            </a:pPr>
            <a:r>
              <a:rPr lang="en-NZ" sz="1000" b="0" i="0" dirty="0">
                <a:solidFill>
                  <a:srgbClr val="000000"/>
                </a:solidFill>
                <a:effectLst/>
                <a:latin typeface="+mj-lt"/>
              </a:rPr>
              <a:t>Throughout the Quality Assurance Cycle, care partners and Oranga Tamariki will gain deeper insights into how the partnership is working and understand the experiences of tamariki, carers, and families.</a:t>
            </a:r>
          </a:p>
          <a:p>
            <a:pPr marL="171450" indent="-171450" algn="l">
              <a:buFont typeface="Arial" panose="020B0604020202020204" pitchFamily="34" charset="0"/>
              <a:buChar char="•"/>
            </a:pPr>
            <a:endParaRPr lang="en-NZ" sz="1000" b="0" i="0" dirty="0">
              <a:solidFill>
                <a:srgbClr val="000000"/>
              </a:solidFill>
              <a:effectLst/>
              <a:latin typeface="+mj-lt"/>
            </a:endParaRPr>
          </a:p>
          <a:p>
            <a:pPr marL="171450" indent="-171450" algn="l">
              <a:buFont typeface="Arial" panose="020B0604020202020204" pitchFamily="34" charset="0"/>
              <a:buChar char="•"/>
            </a:pPr>
            <a:r>
              <a:rPr lang="en-NZ" sz="1000" b="0" i="0" dirty="0">
                <a:solidFill>
                  <a:srgbClr val="000000"/>
                </a:solidFill>
                <a:effectLst/>
                <a:latin typeface="+mj-lt"/>
              </a:rPr>
              <a:t>Quantitative information collected through </a:t>
            </a:r>
            <a:r>
              <a:rPr lang="en-NZ" sz="1000" b="0" i="0" u="none" strike="noStrike" dirty="0">
                <a:solidFill>
                  <a:srgbClr val="000000"/>
                </a:solidFill>
                <a:effectLst/>
                <a:latin typeface="+mj-lt"/>
                <a:hlinkClick r:id="rId7"/>
              </a:rPr>
              <a:t>Data Exchange</a:t>
            </a:r>
            <a:r>
              <a:rPr lang="en-NZ" sz="1000" b="0" i="0" dirty="0">
                <a:solidFill>
                  <a:srgbClr val="000000"/>
                </a:solidFill>
                <a:effectLst/>
                <a:latin typeface="+mj-lt"/>
              </a:rPr>
              <a:t> will be supplemented by much richer information shared during locally-led reflective conversations and during discussions with other stakeholders including frontline staff.</a:t>
            </a:r>
          </a:p>
        </p:txBody>
      </p:sp>
      <p:sp>
        <p:nvSpPr>
          <p:cNvPr id="16" name="TextBox 15">
            <a:extLst>
              <a:ext uri="{FF2B5EF4-FFF2-40B4-BE49-F238E27FC236}">
                <a16:creationId xmlns:a16="http://schemas.microsoft.com/office/drawing/2014/main" id="{0DCF11B4-8F17-4239-87BD-B6A33DF20FED}"/>
              </a:ext>
            </a:extLst>
          </p:cNvPr>
          <p:cNvSpPr txBox="1"/>
          <p:nvPr/>
        </p:nvSpPr>
        <p:spPr>
          <a:xfrm>
            <a:off x="617684" y="1445222"/>
            <a:ext cx="3509740" cy="276999"/>
          </a:xfrm>
          <a:prstGeom prst="rect">
            <a:avLst/>
          </a:prstGeom>
          <a:noFill/>
        </p:spPr>
        <p:txBody>
          <a:bodyPr wrap="square">
            <a:spAutoFit/>
          </a:bodyPr>
          <a:lstStyle/>
          <a:p>
            <a:pPr algn="ctr"/>
            <a:r>
              <a:rPr lang="en-NZ" sz="1200" b="1" i="0" dirty="0">
                <a:solidFill>
                  <a:schemeClr val="accent1"/>
                </a:solidFill>
                <a:effectLst/>
                <a:latin typeface="+mj-lt"/>
              </a:rPr>
              <a:t>What is the Quality Assurance Framework?</a:t>
            </a:r>
            <a:endParaRPr lang="en-NZ" sz="1200" b="1" dirty="0">
              <a:solidFill>
                <a:schemeClr val="accent1"/>
              </a:solidFill>
              <a:latin typeface="+mj-lt"/>
            </a:endParaRPr>
          </a:p>
        </p:txBody>
      </p:sp>
      <p:sp>
        <p:nvSpPr>
          <p:cNvPr id="19" name="TextBox 18">
            <a:extLst>
              <a:ext uri="{FF2B5EF4-FFF2-40B4-BE49-F238E27FC236}">
                <a16:creationId xmlns:a16="http://schemas.microsoft.com/office/drawing/2014/main" id="{6B3FCCCB-B346-4990-A9E8-9D87CF91888C}"/>
              </a:ext>
            </a:extLst>
          </p:cNvPr>
          <p:cNvSpPr txBox="1"/>
          <p:nvPr/>
        </p:nvSpPr>
        <p:spPr>
          <a:xfrm>
            <a:off x="5016577" y="1457278"/>
            <a:ext cx="3567467" cy="276999"/>
          </a:xfrm>
          <a:prstGeom prst="rect">
            <a:avLst/>
          </a:prstGeom>
          <a:noFill/>
        </p:spPr>
        <p:txBody>
          <a:bodyPr wrap="square">
            <a:spAutoFit/>
          </a:bodyPr>
          <a:lstStyle/>
          <a:p>
            <a:pPr algn="ctr"/>
            <a:r>
              <a:rPr lang="en-NZ" sz="1200" b="1" i="0" dirty="0">
                <a:solidFill>
                  <a:schemeClr val="accent1"/>
                </a:solidFill>
                <a:effectLst/>
                <a:latin typeface="+mj-lt"/>
              </a:rPr>
              <a:t>What is the Quality Assuranc</a:t>
            </a:r>
            <a:r>
              <a:rPr lang="en-NZ" sz="1200" b="1" dirty="0">
                <a:solidFill>
                  <a:schemeClr val="accent1"/>
                </a:solidFill>
                <a:latin typeface="+mj-lt"/>
              </a:rPr>
              <a:t>e Cycle?</a:t>
            </a:r>
          </a:p>
        </p:txBody>
      </p:sp>
      <p:sp>
        <p:nvSpPr>
          <p:cNvPr id="12" name="Rectangle 11">
            <a:extLst>
              <a:ext uri="{FF2B5EF4-FFF2-40B4-BE49-F238E27FC236}">
                <a16:creationId xmlns:a16="http://schemas.microsoft.com/office/drawing/2014/main" id="{FEEAB007-0CF4-46B0-8BD7-25A78355CF39}"/>
              </a:ext>
            </a:extLst>
          </p:cNvPr>
          <p:cNvSpPr/>
          <p:nvPr/>
        </p:nvSpPr>
        <p:spPr>
          <a:xfrm>
            <a:off x="488202" y="4301192"/>
            <a:ext cx="3768704" cy="2092881"/>
          </a:xfrm>
          <a:prstGeom prst="rect">
            <a:avLst/>
          </a:prstGeom>
          <a:solidFill>
            <a:schemeClr val="bg2">
              <a:lumMod val="95000"/>
            </a:schemeClr>
          </a:solidFill>
          <a:ln>
            <a:solidFill>
              <a:srgbClr val="AFCA0B"/>
            </a:solidFill>
          </a:ln>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dirty="0">
                <a:solidFill>
                  <a:srgbClr val="000000"/>
                </a:solidFill>
                <a:effectLst/>
                <a:latin typeface="+mj-lt"/>
              </a:rPr>
              <a:t>The Quality Assurance Framework for Partnered Care was designed by care partners and Oranga Tamariki.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b="0" i="0" dirty="0">
              <a:solidFill>
                <a:srgbClr val="000000"/>
              </a:solidFill>
              <a:effectLst/>
              <a:latin typeface="+mj-l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dirty="0">
                <a:solidFill>
                  <a:srgbClr val="000000"/>
                </a:solidFill>
                <a:effectLst/>
                <a:latin typeface="+mj-lt"/>
              </a:rPr>
              <a:t>The Framework helps Oranga Tamariki to understand quality of care through three lenses:</a:t>
            </a:r>
          </a:p>
          <a:p>
            <a:pPr marL="228600" indent="-228600" defTabSz="914400">
              <a:buFont typeface="+mj-lt"/>
              <a:buAutoNum type="arabicPeriod"/>
              <a:defRPr/>
            </a:pPr>
            <a:endParaRPr lang="en-NZ" sz="1000" b="0" i="0" dirty="0">
              <a:solidFill>
                <a:srgbClr val="000000"/>
              </a:solidFill>
              <a:effectLst/>
              <a:latin typeface="+mj-lt"/>
            </a:endParaRPr>
          </a:p>
          <a:p>
            <a:pPr marL="447675" indent="-228600" defTabSz="914400">
              <a:buFont typeface="Wingdings" panose="05000000000000000000" pitchFamily="2" charset="2"/>
              <a:buChar char="Ø"/>
              <a:defRPr/>
            </a:pPr>
            <a:r>
              <a:rPr lang="en-NZ" sz="1000" b="0" i="0" dirty="0">
                <a:solidFill>
                  <a:srgbClr val="000000"/>
                </a:solidFill>
                <a:effectLst/>
                <a:latin typeface="+mj-lt"/>
              </a:rPr>
              <a:t>The Care Standards and other legislative requirements.</a:t>
            </a:r>
          </a:p>
          <a:p>
            <a:pPr marL="447675" indent="-228600" defTabSz="914400">
              <a:buFont typeface="Wingdings" panose="05000000000000000000" pitchFamily="2" charset="2"/>
              <a:buChar char="Ø"/>
              <a:defRPr/>
            </a:pPr>
            <a:endParaRPr lang="en-NZ" sz="1000" b="0" i="0" dirty="0">
              <a:solidFill>
                <a:srgbClr val="000000"/>
              </a:solidFill>
              <a:effectLst/>
              <a:latin typeface="+mj-lt"/>
            </a:endParaRPr>
          </a:p>
          <a:p>
            <a:pPr marL="447675" indent="-228600" defTabSz="914400">
              <a:buFont typeface="Wingdings" panose="05000000000000000000" pitchFamily="2" charset="2"/>
              <a:buChar char="Ø"/>
              <a:defRPr/>
            </a:pPr>
            <a:r>
              <a:rPr lang="en-NZ" sz="1000" b="0" i="0" dirty="0">
                <a:solidFill>
                  <a:srgbClr val="000000"/>
                </a:solidFill>
                <a:effectLst/>
                <a:latin typeface="+mj-lt"/>
              </a:rPr>
              <a:t>The experiences of tamariki, whānau and carers involved in Partnered Care.</a:t>
            </a:r>
          </a:p>
          <a:p>
            <a:pPr marL="447675" indent="-228600" defTabSz="914400">
              <a:buFont typeface="Wingdings" panose="05000000000000000000" pitchFamily="2" charset="2"/>
              <a:buChar char="Ø"/>
              <a:defRPr/>
            </a:pPr>
            <a:endParaRPr lang="en-NZ" sz="1000" b="0" i="0" dirty="0">
              <a:solidFill>
                <a:srgbClr val="000000"/>
              </a:solidFill>
              <a:effectLst/>
              <a:latin typeface="+mj-lt"/>
            </a:endParaRPr>
          </a:p>
          <a:p>
            <a:pPr marL="447675" indent="-228600" defTabSz="914400">
              <a:buFont typeface="Wingdings" panose="05000000000000000000" pitchFamily="2" charset="2"/>
              <a:buChar char="Ø"/>
              <a:defRPr/>
            </a:pPr>
            <a:r>
              <a:rPr lang="en-NZ" sz="1000" b="0" i="0" dirty="0">
                <a:solidFill>
                  <a:srgbClr val="000000"/>
                </a:solidFill>
                <a:effectLst/>
                <a:latin typeface="+mj-lt"/>
              </a:rPr>
              <a:t>Our commitment to the principles of mana </a:t>
            </a:r>
            <a:r>
              <a:rPr lang="en-NZ" sz="1000" b="0" i="0" dirty="0" err="1">
                <a:solidFill>
                  <a:srgbClr val="000000"/>
                </a:solidFill>
                <a:effectLst/>
                <a:latin typeface="+mj-lt"/>
              </a:rPr>
              <a:t>tamaiti</a:t>
            </a:r>
            <a:r>
              <a:rPr lang="en-NZ" sz="1000" b="0" i="0" dirty="0">
                <a:solidFill>
                  <a:srgbClr val="000000"/>
                </a:solidFill>
                <a:effectLst/>
                <a:latin typeface="+mj-lt"/>
              </a:rPr>
              <a:t>, whakapapa and whanaungatanga.</a:t>
            </a:r>
            <a:endParaRPr kumimoji="0" lang="en-NZ" sz="1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351369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F9D76A-5F8F-4425-A254-F9C6E39C5C57}"/>
              </a:ext>
            </a:extLst>
          </p:cNvPr>
          <p:cNvSpPr/>
          <p:nvPr/>
        </p:nvSpPr>
        <p:spPr>
          <a:xfrm>
            <a:off x="87409" y="5665281"/>
            <a:ext cx="8713691" cy="116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mj-lt"/>
            </a:endParaRPr>
          </a:p>
        </p:txBody>
      </p:sp>
      <p:sp>
        <p:nvSpPr>
          <p:cNvPr id="8" name="Title 7">
            <a:extLst>
              <a:ext uri="{FF2B5EF4-FFF2-40B4-BE49-F238E27FC236}">
                <a16:creationId xmlns:a16="http://schemas.microsoft.com/office/drawing/2014/main" id="{4774543C-FC77-4D63-8F20-3C3B428AC6A9}"/>
              </a:ext>
            </a:extLst>
          </p:cNvPr>
          <p:cNvSpPr>
            <a:spLocks noGrp="1"/>
          </p:cNvSpPr>
          <p:nvPr>
            <p:ph type="ctrTitle"/>
          </p:nvPr>
        </p:nvSpPr>
        <p:spPr>
          <a:xfrm>
            <a:off x="367887" y="514761"/>
            <a:ext cx="8633237" cy="502702"/>
          </a:xfrm>
        </p:spPr>
        <p:txBody>
          <a:bodyPr/>
          <a:lstStyle/>
          <a:p>
            <a:r>
              <a:rPr lang="en-NZ" dirty="0"/>
              <a:t>Impacts of these changes</a:t>
            </a:r>
          </a:p>
        </p:txBody>
      </p:sp>
      <p:sp>
        <p:nvSpPr>
          <p:cNvPr id="13" name="Rectangle 12">
            <a:extLst>
              <a:ext uri="{FF2B5EF4-FFF2-40B4-BE49-F238E27FC236}">
                <a16:creationId xmlns:a16="http://schemas.microsoft.com/office/drawing/2014/main" id="{EEE928C7-081D-4978-9E83-ED7FF8831A0F}"/>
              </a:ext>
            </a:extLst>
          </p:cNvPr>
          <p:cNvSpPr/>
          <p:nvPr/>
        </p:nvSpPr>
        <p:spPr>
          <a:xfrm>
            <a:off x="408295" y="1849247"/>
            <a:ext cx="2075893" cy="4401205"/>
          </a:xfrm>
          <a:prstGeom prst="rect">
            <a:avLst/>
          </a:prstGeom>
          <a:solidFill>
            <a:schemeClr val="bg2">
              <a:lumMod val="95000"/>
            </a:schemeClr>
          </a:solidFill>
          <a:ln>
            <a:solidFill>
              <a:srgbClr val="AFCA0B"/>
            </a:solidFill>
          </a:ln>
        </p:spPr>
        <p:txBody>
          <a:bodyPr wrap="square">
            <a:spAutoFit/>
          </a:bodyPr>
          <a:lstStyle/>
          <a:p>
            <a:pPr marL="171450" indent="-171450" defTabSz="914400">
              <a:buFont typeface="Arial" panose="020B0604020202020204" pitchFamily="34" charset="0"/>
              <a:buChar char="•"/>
            </a:pPr>
            <a:r>
              <a:rPr lang="en-NZ" sz="1000" b="0" i="0" dirty="0">
                <a:solidFill>
                  <a:srgbClr val="000000"/>
                </a:solidFill>
                <a:effectLst/>
                <a:latin typeface="Roboto" panose="02000000000000000000" pitchFamily="2" charset="0"/>
              </a:rPr>
              <a:t>The Quality Assurance approach is relational. We focus on building partnerships and understanding the experiences of the children, young people, carers, and whānau or family involved in care.</a:t>
            </a:r>
          </a:p>
          <a:p>
            <a:pPr marL="171450" indent="-171450" defTabSz="914400">
              <a:buFont typeface="Arial" panose="020B0604020202020204" pitchFamily="34" charset="0"/>
              <a:buChar char="•"/>
            </a:pPr>
            <a:endParaRPr lang="en-NZ" sz="1000" dirty="0">
              <a:solidFill>
                <a:srgbClr val="000000"/>
              </a:solidFill>
              <a:latin typeface="Roboto" panose="02000000000000000000" pitchFamily="2" charset="0"/>
            </a:endParaRPr>
          </a:p>
          <a:p>
            <a:pPr marL="171450" indent="-171450" defTabSz="914400">
              <a:buFont typeface="Arial" panose="020B0604020202020204" pitchFamily="34" charset="0"/>
              <a:buChar char="•"/>
            </a:pPr>
            <a:r>
              <a:rPr lang="en-NZ" sz="1000" dirty="0"/>
              <a:t>The focus of the engagements throughout the Quality Assurance cycle will be around the information and evidence relating to the Quality Assurance Framework for Partnered Care and System Enablers.</a:t>
            </a:r>
            <a:endParaRPr lang="en-NZ" sz="1000" dirty="0">
              <a:solidFill>
                <a:srgbClr val="000000"/>
              </a:solidFill>
              <a:latin typeface="Roboto" panose="02000000000000000000" pitchFamily="2" charset="0"/>
            </a:endParaRPr>
          </a:p>
          <a:p>
            <a:pPr marL="171450" indent="-171450" defTabSz="914400">
              <a:buFont typeface="Arial" panose="020B0604020202020204" pitchFamily="34" charset="0"/>
              <a:buChar char="•"/>
            </a:pPr>
            <a:endParaRPr lang="en-NZ" sz="1000" dirty="0">
              <a:solidFill>
                <a:srgbClr val="000000"/>
              </a:solidFill>
              <a:latin typeface="Roboto" panose="02000000000000000000" pitchFamily="2" charset="0"/>
            </a:endParaRPr>
          </a:p>
          <a:p>
            <a:pPr marL="171450" indent="-171450" defTabSz="914400">
              <a:buFont typeface="Arial" panose="020B0604020202020204" pitchFamily="34" charset="0"/>
              <a:buChar char="•"/>
            </a:pPr>
            <a:r>
              <a:rPr lang="en-NZ" sz="1000" dirty="0"/>
              <a:t>There will be various people involved at the different engagements throughout the Quality Assurance cycle. The care partner has the opportunity to invite or involve others as desired (e.g. key Oranga Tamariki roles, care partners, iwi, other government agencies).</a:t>
            </a:r>
            <a:endParaRPr lang="en-NZ" sz="1000" dirty="0">
              <a:solidFill>
                <a:srgbClr val="000000"/>
              </a:solidFill>
              <a:latin typeface="Roboto" panose="02000000000000000000" pitchFamily="2" charset="0"/>
            </a:endParaRPr>
          </a:p>
        </p:txBody>
      </p:sp>
      <p:sp>
        <p:nvSpPr>
          <p:cNvPr id="21" name="Rectangle 20">
            <a:extLst>
              <a:ext uri="{FF2B5EF4-FFF2-40B4-BE49-F238E27FC236}">
                <a16:creationId xmlns:a16="http://schemas.microsoft.com/office/drawing/2014/main" id="{1DB794D0-9559-463B-9A4A-783714EBB771}"/>
              </a:ext>
            </a:extLst>
          </p:cNvPr>
          <p:cNvSpPr/>
          <p:nvPr/>
        </p:nvSpPr>
        <p:spPr>
          <a:xfrm>
            <a:off x="6717287" y="1948686"/>
            <a:ext cx="2018418" cy="1477328"/>
          </a:xfrm>
          <a:prstGeom prst="rect">
            <a:avLst/>
          </a:prstGeom>
          <a:solidFill>
            <a:schemeClr val="bg2">
              <a:lumMod val="95000"/>
            </a:schemeClr>
          </a:solidFill>
          <a:ln>
            <a:solidFill>
              <a:srgbClr val="AFCA0B"/>
            </a:solidFill>
          </a:ln>
        </p:spPr>
        <p:txBody>
          <a:bodyPr wrap="square">
            <a:spAutoFit/>
          </a:bodyPr>
          <a:lstStyle/>
          <a:p>
            <a:pPr marL="171450" indent="-171450" defTabSz="914400">
              <a:buFont typeface="Arial" panose="020B0604020202020204" pitchFamily="34" charset="0"/>
              <a:buChar char="•"/>
              <a:defRPr/>
            </a:pPr>
            <a:r>
              <a:rPr lang="en-NZ" sz="1000" dirty="0">
                <a:solidFill>
                  <a:srgbClr val="000000"/>
                </a:solidFill>
                <a:latin typeface="+mj-lt"/>
                <a:cs typeface="Arial" panose="020B0604020202020204" pitchFamily="34" charset="0"/>
              </a:rPr>
              <a:t>Your regional PfO contact who works with care partners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mj-lt"/>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solidFill>
                  <a:srgbClr val="000000"/>
                </a:solidFill>
                <a:latin typeface="+mj-lt"/>
                <a:cs typeface="Arial" panose="020B0604020202020204" pitchFamily="34" charset="0"/>
              </a:rPr>
              <a:t>PfO National Quality Hub (PfOQuality@ot.govt.nz)</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mj-lt"/>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000" b="0" i="0" u="none" strike="noStrike" kern="1200" cap="none" spc="0" normalizeH="0" baseline="0" noProof="0">
                <a:ln>
                  <a:noFill/>
                </a:ln>
                <a:solidFill>
                  <a:srgbClr val="000000"/>
                </a:solidFill>
                <a:effectLst/>
                <a:uLnTx/>
                <a:uFillTx/>
                <a:latin typeface="+mj-lt"/>
                <a:ea typeface="+mn-ea"/>
                <a:cs typeface="Arial" panose="020B0604020202020204" pitchFamily="34" charset="0"/>
              </a:rPr>
              <a:t>PfO National Quality Leads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a:solidFill>
                <a:srgbClr val="000000"/>
              </a:solidFill>
              <a:latin typeface="+mj-lt"/>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a:solidFill>
                  <a:srgbClr val="000000"/>
                </a:solidFill>
                <a:latin typeface="+mj-lt"/>
                <a:cs typeface="Arial" panose="020B0604020202020204" pitchFamily="34" charset="0"/>
              </a:rPr>
              <a:t>PfO Regional Quality Leads</a:t>
            </a:r>
            <a:endParaRPr lang="en-NZ" sz="1000" dirty="0">
              <a:solidFill>
                <a:srgbClr val="000000"/>
              </a:solidFill>
              <a:latin typeface="+mj-lt"/>
              <a:cs typeface="Arial" panose="020B0604020202020204" pitchFamily="34" charset="0"/>
            </a:endParaRPr>
          </a:p>
        </p:txBody>
      </p:sp>
      <p:pic>
        <p:nvPicPr>
          <p:cNvPr id="12" name="Picture 11">
            <a:extLst>
              <a:ext uri="{FF2B5EF4-FFF2-40B4-BE49-F238E27FC236}">
                <a16:creationId xmlns:a16="http://schemas.microsoft.com/office/drawing/2014/main" id="{490ACF7E-FB3A-4B86-BCE8-E0711817A9D8}"/>
              </a:ext>
            </a:extLst>
          </p:cNvPr>
          <p:cNvPicPr>
            <a:picLocks noChangeAspect="1"/>
          </p:cNvPicPr>
          <p:nvPr/>
        </p:nvPicPr>
        <p:blipFill rotWithShape="1">
          <a:blip r:embed="rId3">
            <a:extLst>
              <a:ext uri="{28A0092B-C50C-407E-A947-70E740481C1C}">
                <a14:useLocalDpi xmlns:a14="http://schemas.microsoft.com/office/drawing/2010/main" val="0"/>
              </a:ext>
            </a:extLst>
          </a:blip>
          <a:srcRect t="1856" b="1789"/>
          <a:stretch/>
        </p:blipFill>
        <p:spPr>
          <a:xfrm>
            <a:off x="2385693" y="1574036"/>
            <a:ext cx="4245956" cy="4091245"/>
          </a:xfrm>
          <a:prstGeom prst="rect">
            <a:avLst/>
          </a:prstGeom>
        </p:spPr>
      </p:pic>
      <p:sp>
        <p:nvSpPr>
          <p:cNvPr id="11" name="TextBox 10">
            <a:extLst>
              <a:ext uri="{FF2B5EF4-FFF2-40B4-BE49-F238E27FC236}">
                <a16:creationId xmlns:a16="http://schemas.microsoft.com/office/drawing/2014/main" id="{AAD75F52-86CD-4BB3-9186-42667A65F8AF}"/>
              </a:ext>
            </a:extLst>
          </p:cNvPr>
          <p:cNvSpPr txBox="1"/>
          <p:nvPr/>
        </p:nvSpPr>
        <p:spPr>
          <a:xfrm>
            <a:off x="633937" y="1426961"/>
            <a:ext cx="1624607" cy="276999"/>
          </a:xfrm>
          <a:prstGeom prst="rect">
            <a:avLst/>
          </a:prstGeom>
          <a:noFill/>
        </p:spPr>
        <p:txBody>
          <a:bodyPr wrap="square">
            <a:spAutoFit/>
          </a:bodyPr>
          <a:lstStyle/>
          <a:p>
            <a:pPr algn="ctr"/>
            <a:r>
              <a:rPr lang="en-NZ" sz="1200" b="1" i="0" dirty="0">
                <a:solidFill>
                  <a:srgbClr val="832472"/>
                </a:solidFill>
                <a:effectLst/>
                <a:latin typeface="+mj-lt"/>
              </a:rPr>
              <a:t>What is different?</a:t>
            </a:r>
            <a:endParaRPr lang="en-NZ" sz="1200" b="1" dirty="0">
              <a:solidFill>
                <a:srgbClr val="832472"/>
              </a:solidFill>
              <a:latin typeface="+mj-lt"/>
            </a:endParaRPr>
          </a:p>
        </p:txBody>
      </p:sp>
      <p:sp>
        <p:nvSpPr>
          <p:cNvPr id="16" name="TextBox 15">
            <a:extLst>
              <a:ext uri="{FF2B5EF4-FFF2-40B4-BE49-F238E27FC236}">
                <a16:creationId xmlns:a16="http://schemas.microsoft.com/office/drawing/2014/main" id="{9402F735-7B93-44FA-AA9A-4F1263F85A33}"/>
              </a:ext>
            </a:extLst>
          </p:cNvPr>
          <p:cNvSpPr txBox="1"/>
          <p:nvPr/>
        </p:nvSpPr>
        <p:spPr>
          <a:xfrm>
            <a:off x="6657360" y="1426962"/>
            <a:ext cx="2138272" cy="276999"/>
          </a:xfrm>
          <a:prstGeom prst="rect">
            <a:avLst/>
          </a:prstGeom>
          <a:noFill/>
        </p:spPr>
        <p:txBody>
          <a:bodyPr wrap="square">
            <a:spAutoFit/>
          </a:bodyPr>
          <a:lstStyle/>
          <a:p>
            <a:r>
              <a:rPr lang="en-NZ" sz="1200" b="1" i="0" dirty="0">
                <a:solidFill>
                  <a:srgbClr val="832472"/>
                </a:solidFill>
                <a:effectLst/>
                <a:latin typeface="+mj-lt"/>
              </a:rPr>
              <a:t>Who ar</a:t>
            </a:r>
            <a:r>
              <a:rPr lang="en-NZ" sz="1200" b="1" dirty="0">
                <a:solidFill>
                  <a:srgbClr val="832472"/>
                </a:solidFill>
                <a:latin typeface="+mj-lt"/>
              </a:rPr>
              <a:t>e the key contacts? </a:t>
            </a:r>
          </a:p>
        </p:txBody>
      </p:sp>
      <p:sp>
        <p:nvSpPr>
          <p:cNvPr id="22" name="Rectangle 21">
            <a:extLst>
              <a:ext uri="{FF2B5EF4-FFF2-40B4-BE49-F238E27FC236}">
                <a16:creationId xmlns:a16="http://schemas.microsoft.com/office/drawing/2014/main" id="{61D3629F-41D9-48B1-BE7D-E2873CAC41AF}"/>
              </a:ext>
            </a:extLst>
          </p:cNvPr>
          <p:cNvSpPr/>
          <p:nvPr/>
        </p:nvSpPr>
        <p:spPr>
          <a:xfrm>
            <a:off x="6689736" y="5426754"/>
            <a:ext cx="2018418" cy="477054"/>
          </a:xfrm>
          <a:prstGeom prst="rect">
            <a:avLst/>
          </a:prstGeom>
          <a:solidFill>
            <a:schemeClr val="bg2">
              <a:lumMod val="95000"/>
            </a:schemeClr>
          </a:solidFill>
          <a:ln>
            <a:solidFill>
              <a:srgbClr val="AFCA0B"/>
            </a:solidFill>
          </a:ln>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NZ" sz="1000" dirty="0">
                <a:effectLst/>
                <a:latin typeface="+mj-lt"/>
                <a:ea typeface="Calibri" panose="020F0502020204030204" pitchFamily="34" charset="0"/>
                <a:cs typeface="Arial" panose="020B0604020202020204" pitchFamily="34" charset="0"/>
              </a:rPr>
              <a:t>Quality Assurance </a:t>
            </a:r>
            <a:r>
              <a:rPr lang="en-NZ" sz="1000" dirty="0">
                <a:effectLst/>
                <a:latin typeface="+mj-lt"/>
                <a:ea typeface="Calibri" panose="020F0502020204030204" pitchFamily="34" charset="0"/>
                <a:cs typeface="Arial" panose="020B0604020202020204" pitchFamily="34" charset="0"/>
                <a:hlinkClick r:id="rId4"/>
              </a:rPr>
              <a:t>webpage</a:t>
            </a:r>
            <a:r>
              <a:rPr lang="en-NZ" sz="1000" dirty="0">
                <a:effectLst/>
                <a:latin typeface="+mj-lt"/>
                <a:ea typeface="Calibri" panose="020F0502020204030204" pitchFamily="34" charset="0"/>
                <a:cs typeface="Arial" panose="020B0604020202020204" pitchFamily="34" charset="0"/>
              </a:rPr>
              <a:t> on the Oranga Tamariki site.</a:t>
            </a:r>
          </a:p>
          <a:p>
            <a:pPr marR="0" lvl="0" defTabSz="914400" rtl="0" eaLnBrk="1" fontAlgn="auto" latinLnBrk="0" hangingPunct="1">
              <a:lnSpc>
                <a:spcPct val="100000"/>
              </a:lnSpc>
              <a:spcBef>
                <a:spcPts val="0"/>
              </a:spcBef>
              <a:spcAft>
                <a:spcPts val="0"/>
              </a:spcAft>
              <a:buClrTx/>
              <a:buSzTx/>
              <a:tabLst/>
              <a:defRPr/>
            </a:pPr>
            <a:endParaRPr kumimoji="0" lang="en-NZ" sz="5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23" name="TextBox 22">
            <a:extLst>
              <a:ext uri="{FF2B5EF4-FFF2-40B4-BE49-F238E27FC236}">
                <a16:creationId xmlns:a16="http://schemas.microsoft.com/office/drawing/2014/main" id="{E96A2ABE-74F2-448C-886B-98F040409881}"/>
              </a:ext>
            </a:extLst>
          </p:cNvPr>
          <p:cNvSpPr txBox="1"/>
          <p:nvPr/>
        </p:nvSpPr>
        <p:spPr>
          <a:xfrm>
            <a:off x="6619517" y="4937304"/>
            <a:ext cx="2213959" cy="276999"/>
          </a:xfrm>
          <a:prstGeom prst="rect">
            <a:avLst/>
          </a:prstGeom>
          <a:noFill/>
        </p:spPr>
        <p:txBody>
          <a:bodyPr wrap="square">
            <a:spAutoFit/>
          </a:bodyPr>
          <a:lstStyle/>
          <a:p>
            <a:pPr algn="ctr"/>
            <a:r>
              <a:rPr lang="en-NZ" sz="1200" b="1" i="0" dirty="0">
                <a:solidFill>
                  <a:srgbClr val="832472"/>
                </a:solidFill>
                <a:effectLst/>
                <a:latin typeface="+mj-lt"/>
              </a:rPr>
              <a:t>Find out more: </a:t>
            </a:r>
            <a:endParaRPr lang="en-NZ" sz="1200" b="1" dirty="0">
              <a:solidFill>
                <a:srgbClr val="832472"/>
              </a:solidFill>
              <a:latin typeface="+mj-lt"/>
            </a:endParaRPr>
          </a:p>
        </p:txBody>
      </p:sp>
    </p:spTree>
    <p:extLst>
      <p:ext uri="{BB962C8B-B14F-4D97-AF65-F5344CB8AC3E}">
        <p14:creationId xmlns:p14="http://schemas.microsoft.com/office/powerpoint/2010/main" val="377100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74543C-FC77-4D63-8F20-3C3B428AC6A9}"/>
              </a:ext>
            </a:extLst>
          </p:cNvPr>
          <p:cNvSpPr>
            <a:spLocks noGrp="1"/>
          </p:cNvSpPr>
          <p:nvPr>
            <p:ph type="ctrTitle"/>
          </p:nvPr>
        </p:nvSpPr>
        <p:spPr>
          <a:xfrm>
            <a:off x="515816" y="514761"/>
            <a:ext cx="8633237" cy="502702"/>
          </a:xfrm>
        </p:spPr>
        <p:txBody>
          <a:bodyPr/>
          <a:lstStyle/>
          <a:p>
            <a:r>
              <a:rPr lang="en-NZ"/>
              <a:t>More information and support</a:t>
            </a:r>
          </a:p>
        </p:txBody>
      </p:sp>
      <p:sp>
        <p:nvSpPr>
          <p:cNvPr id="2" name="TextBox 1">
            <a:extLst>
              <a:ext uri="{FF2B5EF4-FFF2-40B4-BE49-F238E27FC236}">
                <a16:creationId xmlns:a16="http://schemas.microsoft.com/office/drawing/2014/main" id="{A93DE183-F217-44C2-B1DC-2B3086323418}"/>
              </a:ext>
            </a:extLst>
          </p:cNvPr>
          <p:cNvSpPr txBox="1"/>
          <p:nvPr/>
        </p:nvSpPr>
        <p:spPr>
          <a:xfrm>
            <a:off x="515816" y="1512277"/>
            <a:ext cx="7619999" cy="2056204"/>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NZ" dirty="0">
                <a:solidFill>
                  <a:srgbClr val="202020"/>
                </a:solidFill>
                <a:effectLst/>
                <a:latin typeface="+mj-lt"/>
                <a:ea typeface="DengXian" panose="02010600030101010101" pitchFamily="2" charset="-122"/>
                <a:cs typeface="Calibri" panose="020F0502020204030204" pitchFamily="34" charset="0"/>
              </a:rPr>
              <a:t>All </a:t>
            </a:r>
            <a:r>
              <a:rPr lang="en-NZ" dirty="0">
                <a:solidFill>
                  <a:srgbClr val="202020"/>
                </a:solidFill>
                <a:effectLst/>
                <a:latin typeface="+mj-lt"/>
                <a:ea typeface="Calibri" panose="020F0502020204030204" pitchFamily="34" charset="0"/>
                <a:cs typeface="Arial" panose="020B0604020202020204" pitchFamily="34" charset="0"/>
              </a:rPr>
              <a:t>information, resources and support materials related to these changes can be found on the Oranga Tamariki website.</a:t>
            </a:r>
            <a:r>
              <a:rPr lang="en-NZ" dirty="0">
                <a:solidFill>
                  <a:srgbClr val="202020"/>
                </a:solidFill>
                <a:latin typeface="+mj-lt"/>
                <a:ea typeface="Calibri" panose="020F0502020204030204" pitchFamily="34" charset="0"/>
                <a:cs typeface="Times New Roman" panose="02020603050405020304" pitchFamily="18" charset="0"/>
              </a:rPr>
              <a:t> </a:t>
            </a:r>
            <a:r>
              <a:rPr lang="en-NZ" b="1" dirty="0">
                <a:latin typeface="+mj-lt"/>
              </a:rPr>
              <a:t>Visit the </a:t>
            </a:r>
            <a:r>
              <a:rPr lang="en-NZ" b="1" dirty="0">
                <a:solidFill>
                  <a:srgbClr val="202020"/>
                </a:solidFill>
                <a:effectLst/>
                <a:latin typeface="+mj-lt"/>
                <a:ea typeface="Calibri" panose="020F0502020204030204" pitchFamily="34" charset="0"/>
                <a:cs typeface="Arial" panose="020B0604020202020204" pitchFamily="34" charset="0"/>
                <a:hlinkClick r:id="rId3"/>
              </a:rPr>
              <a:t>Partnered Care webpage</a:t>
            </a:r>
            <a:r>
              <a:rPr lang="en-NZ" b="1" dirty="0">
                <a:solidFill>
                  <a:srgbClr val="202020"/>
                </a:solidFill>
                <a:effectLst/>
                <a:latin typeface="+mj-lt"/>
                <a:ea typeface="Calibri" panose="020F0502020204030204" pitchFamily="34" charset="0"/>
                <a:cs typeface="Arial" panose="020B0604020202020204" pitchFamily="34" charset="0"/>
              </a:rPr>
              <a:t>.</a:t>
            </a:r>
            <a:endParaRPr lang="en-NZ" b="1" dirty="0">
              <a:latin typeface="+mj-lt"/>
            </a:endParaRPr>
          </a:p>
          <a:p>
            <a:pPr>
              <a:lnSpc>
                <a:spcPct val="120000"/>
              </a:lnSpc>
            </a:pPr>
            <a:endParaRPr lang="en-NZ" dirty="0">
              <a:latin typeface="+mj-lt"/>
            </a:endParaRPr>
          </a:p>
          <a:p>
            <a:pPr marL="285750" indent="-285750">
              <a:lnSpc>
                <a:spcPct val="120000"/>
              </a:lnSpc>
              <a:buFont typeface="Arial" panose="020B0604020202020204" pitchFamily="34" charset="0"/>
              <a:buChar char="•"/>
            </a:pPr>
            <a:r>
              <a:rPr lang="en-NZ" dirty="0">
                <a:latin typeface="+mj-lt"/>
              </a:rPr>
              <a:t>Get in touch with your local PfO Quality Lead, PfO Care Lead or key PfO contact for more information and support.</a:t>
            </a:r>
          </a:p>
        </p:txBody>
      </p:sp>
    </p:spTree>
    <p:extLst>
      <p:ext uri="{BB962C8B-B14F-4D97-AF65-F5344CB8AC3E}">
        <p14:creationId xmlns:p14="http://schemas.microsoft.com/office/powerpoint/2010/main" val="277572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7D0C64-5234-47F8-A350-8BC9C96EE355}"/>
              </a:ext>
            </a:extLst>
          </p:cNvPr>
          <p:cNvSpPr>
            <a:spLocks noGrp="1"/>
          </p:cNvSpPr>
          <p:nvPr>
            <p:ph type="subTitle" idx="1"/>
          </p:nvPr>
        </p:nvSpPr>
        <p:spPr>
          <a:xfrm>
            <a:off x="531908" y="1171107"/>
            <a:ext cx="7919567" cy="4229496"/>
          </a:xfrm>
        </p:spPr>
        <p:txBody>
          <a:bodyPr>
            <a:noAutofit/>
          </a:bodyPr>
          <a:lstStyle/>
          <a:p>
            <a:pPr marL="285750" lvl="0" indent="-285750" defTabSz="753429">
              <a:spcBef>
                <a:spcPts val="824"/>
              </a:spcBef>
              <a:spcAft>
                <a:spcPts val="600"/>
              </a:spcAft>
              <a:buFont typeface="Arial" panose="020B0604020202020204" pitchFamily="34" charset="0"/>
              <a:buChar char="•"/>
              <a:defRPr/>
            </a:pPr>
            <a:endParaRPr lang="en-NZ" sz="800" dirty="0">
              <a:solidFill>
                <a:srgbClr val="000000"/>
              </a:solidFill>
            </a:endParaRPr>
          </a:p>
          <a:p>
            <a:pPr marL="285750" indent="-285750" defTabSz="753429">
              <a:spcBef>
                <a:spcPts val="824"/>
              </a:spcBef>
              <a:buFont typeface="Arial" panose="020B0604020202020204" pitchFamily="34" charset="0"/>
              <a:buChar char="•"/>
              <a:defRPr/>
            </a:pPr>
            <a:endParaRPr lang="en-NZ" sz="800" dirty="0">
              <a:solidFill>
                <a:prstClr val="black"/>
              </a:solidFill>
              <a:cs typeface="Arial" panose="020B0604020202020204" pitchFamily="34" charset="0"/>
            </a:endParaRPr>
          </a:p>
          <a:p>
            <a:pPr marL="742950" lvl="1" indent="-285750" algn="l" defTabSz="753429">
              <a:spcBef>
                <a:spcPts val="824"/>
              </a:spcBef>
              <a:buFont typeface="Wingdings" panose="05000000000000000000" pitchFamily="2" charset="2"/>
              <a:buChar char="Ø"/>
              <a:defRPr/>
            </a:pPr>
            <a:endParaRPr lang="en-NZ" sz="800" dirty="0">
              <a:solidFill>
                <a:prstClr val="black"/>
              </a:solidFill>
              <a:cs typeface="Arial" panose="020B0604020202020204" pitchFamily="34" charset="0"/>
            </a:endParaRPr>
          </a:p>
          <a:p>
            <a:pPr lvl="0" defTabSz="753429">
              <a:lnSpc>
                <a:spcPct val="90000"/>
              </a:lnSpc>
              <a:spcBef>
                <a:spcPts val="824"/>
              </a:spcBef>
              <a:defRPr/>
            </a:pPr>
            <a:endParaRPr lang="en-NZ" sz="1600" dirty="0">
              <a:solidFill>
                <a:prstClr val="black"/>
              </a:solidFill>
              <a:cs typeface="Arial" panose="020B0604020202020204" pitchFamily="34" charset="0"/>
            </a:endParaRPr>
          </a:p>
        </p:txBody>
      </p:sp>
      <p:sp>
        <p:nvSpPr>
          <p:cNvPr id="9" name="Subtitle 2">
            <a:extLst>
              <a:ext uri="{FF2B5EF4-FFF2-40B4-BE49-F238E27FC236}">
                <a16:creationId xmlns:a16="http://schemas.microsoft.com/office/drawing/2014/main" id="{45C45BF4-4BD9-4BA6-A129-B0B9DF2EAE9E}"/>
              </a:ext>
            </a:extLst>
          </p:cNvPr>
          <p:cNvSpPr txBox="1">
            <a:spLocks/>
          </p:cNvSpPr>
          <p:nvPr/>
        </p:nvSpPr>
        <p:spPr>
          <a:xfrm>
            <a:off x="4694098" y="1052737"/>
            <a:ext cx="3917993" cy="2304256"/>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tx1"/>
                </a:solidFill>
                <a:latin typeface="+mj-lt"/>
                <a:ea typeface="Roboto" panose="02000000000000000000" pitchFamily="2" charset="0"/>
                <a:cs typeface="Roboto" panose="02000000000000000000" pitchFamily="2" charset="0"/>
              </a:defRPr>
            </a:lvl1pPr>
            <a:lvl2pPr marL="457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753429" rtl="0" eaLnBrk="1" fontAlgn="auto" latinLnBrk="0" hangingPunct="1">
              <a:lnSpc>
                <a:spcPct val="90000"/>
              </a:lnSpc>
              <a:spcBef>
                <a:spcPts val="824"/>
              </a:spcBef>
              <a:spcAft>
                <a:spcPts val="0"/>
              </a:spcAft>
              <a:buClrTx/>
              <a:buSzTx/>
              <a:buFont typeface="Arial" panose="020B0604020202020204" pitchFamily="34" charset="0"/>
              <a:buChar char="•"/>
              <a:tabLst/>
              <a:defRPr/>
            </a:pPr>
            <a:endParaRPr kumimoji="0" lang="en-NZ" sz="1400" b="0"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Title 4">
            <a:extLst>
              <a:ext uri="{FF2B5EF4-FFF2-40B4-BE49-F238E27FC236}">
                <a16:creationId xmlns:a16="http://schemas.microsoft.com/office/drawing/2014/main" id="{CDCC7471-9183-4AD8-A2A8-8C8A87C5EC7E}"/>
              </a:ext>
            </a:extLst>
          </p:cNvPr>
          <p:cNvSpPr>
            <a:spLocks noGrp="1"/>
          </p:cNvSpPr>
          <p:nvPr>
            <p:ph type="ctrTitle"/>
          </p:nvPr>
        </p:nvSpPr>
        <p:spPr/>
        <p:txBody>
          <a:bodyPr/>
          <a:lstStyle/>
          <a:p>
            <a:r>
              <a:rPr lang="en-NZ" dirty="0">
                <a:solidFill>
                  <a:srgbClr val="832472"/>
                </a:solidFill>
              </a:rPr>
              <a:t>What is Partnered Care?</a:t>
            </a:r>
          </a:p>
        </p:txBody>
      </p:sp>
      <p:sp>
        <p:nvSpPr>
          <p:cNvPr id="6" name="Subtitle 2">
            <a:extLst>
              <a:ext uri="{FF2B5EF4-FFF2-40B4-BE49-F238E27FC236}">
                <a16:creationId xmlns:a16="http://schemas.microsoft.com/office/drawing/2014/main" id="{04D77AD0-72BD-4A58-8C66-F709E7FFCA30}"/>
              </a:ext>
            </a:extLst>
          </p:cNvPr>
          <p:cNvSpPr txBox="1">
            <a:spLocks/>
          </p:cNvSpPr>
          <p:nvPr/>
        </p:nvSpPr>
        <p:spPr>
          <a:xfrm>
            <a:off x="606914" y="1242245"/>
            <a:ext cx="7769553" cy="422949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kern="1200" baseline="0">
                <a:solidFill>
                  <a:schemeClr val="tx1"/>
                </a:solidFill>
                <a:latin typeface="+mj-lt"/>
                <a:ea typeface="Roboto" panose="02000000000000000000" pitchFamily="2" charset="0"/>
                <a:cs typeface="Roboto" panose="02000000000000000000" pitchFamily="2" charset="0"/>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marL="285750" indent="-285750" defTabSz="753429">
              <a:spcBef>
                <a:spcPts val="824"/>
              </a:spcBef>
              <a:buFont typeface="Arial" panose="020B0604020202020204" pitchFamily="34" charset="0"/>
              <a:buChar char="•"/>
              <a:defRPr/>
            </a:pPr>
            <a:r>
              <a:rPr lang="en-NZ" sz="1600" dirty="0">
                <a:solidFill>
                  <a:prstClr val="black"/>
                </a:solidFill>
                <a:cs typeface="Arial" panose="020B0604020202020204" pitchFamily="34" charset="0"/>
              </a:rPr>
              <a:t>Oranga Tamariki funds and works with around 60 care partners that provide safe homes and places to live for children in care. A care partner is an organisation that provides care for a child who is in state care and in custody under the Oranga Tamariki Act. The National Care Standards apply.</a:t>
            </a:r>
          </a:p>
          <a:p>
            <a:pPr marL="285750" indent="-285750" defTabSz="753429">
              <a:spcBef>
                <a:spcPts val="824"/>
              </a:spcBef>
              <a:buFont typeface="Arial" panose="020B0604020202020204" pitchFamily="34" charset="0"/>
              <a:buChar char="•"/>
              <a:defRPr/>
            </a:pPr>
            <a:endParaRPr lang="en-NZ" sz="800" dirty="0">
              <a:solidFill>
                <a:prstClr val="black"/>
              </a:solidFill>
              <a:cs typeface="Arial" panose="020B0604020202020204" pitchFamily="34" charset="0"/>
            </a:endParaRPr>
          </a:p>
          <a:p>
            <a:pPr marL="285750" indent="-285750" defTabSz="753429">
              <a:spcBef>
                <a:spcPts val="824"/>
              </a:spcBef>
              <a:buFont typeface="Arial" panose="020B0604020202020204" pitchFamily="34" charset="0"/>
              <a:buChar char="•"/>
              <a:defRPr/>
            </a:pPr>
            <a:r>
              <a:rPr lang="en-NZ" sz="1600" dirty="0">
                <a:solidFill>
                  <a:prstClr val="black"/>
                </a:solidFill>
                <a:cs typeface="Arial" panose="020B0604020202020204" pitchFamily="34" charset="0"/>
              </a:rPr>
              <a:t>The </a:t>
            </a:r>
            <a:r>
              <a:rPr lang="en-NZ" sz="1600" dirty="0">
                <a:solidFill>
                  <a:prstClr val="black"/>
                </a:solidFill>
                <a:cs typeface="Arial" panose="020B0604020202020204" pitchFamily="34" charset="0"/>
                <a:hlinkClick r:id="rId3"/>
              </a:rPr>
              <a:t>National Care Standards </a:t>
            </a:r>
            <a:r>
              <a:rPr lang="en-NZ" sz="1600" dirty="0">
                <a:solidFill>
                  <a:prstClr val="black"/>
                </a:solidFill>
                <a:cs typeface="Arial" panose="020B0604020202020204" pitchFamily="34" charset="0"/>
              </a:rPr>
              <a:t>set out the standard of care every child and young person needs to do well and be well, and the support all caregivers can expect to receive. These standards came into effect on 1 July 2019.</a:t>
            </a:r>
          </a:p>
          <a:p>
            <a:pPr marL="285750" indent="-285750" defTabSz="753429">
              <a:spcBef>
                <a:spcPts val="824"/>
              </a:spcBef>
              <a:buFont typeface="Arial" panose="020B0604020202020204" pitchFamily="34" charset="0"/>
              <a:buChar char="•"/>
              <a:defRPr/>
            </a:pPr>
            <a:endParaRPr lang="en-NZ" sz="800" dirty="0">
              <a:solidFill>
                <a:srgbClr val="202020"/>
              </a:solidFill>
              <a:ea typeface="Calibri" panose="020F0502020204030204" pitchFamily="34" charset="0"/>
              <a:cs typeface="Arial" panose="020B0604020202020204" pitchFamily="34" charset="0"/>
            </a:endParaRPr>
          </a:p>
          <a:p>
            <a:pPr marL="285750" indent="-285750" defTabSz="753429">
              <a:spcBef>
                <a:spcPts val="824"/>
              </a:spcBef>
              <a:buFont typeface="Arial" panose="020B0604020202020204" pitchFamily="34" charset="0"/>
              <a:buChar char="•"/>
              <a:defRPr/>
            </a:pPr>
            <a:r>
              <a:rPr lang="en-NZ" sz="1600" dirty="0">
                <a:solidFill>
                  <a:prstClr val="black"/>
                </a:solidFill>
                <a:cs typeface="Arial" panose="020B0604020202020204" pitchFamily="34" charset="0"/>
              </a:rPr>
              <a:t>The way we work with care partners is aligned with the intent and aspirations of the National Care Standards and wider commitments such as Section 7AA. We are committed to a collaborative approach of working together that is focused on:</a:t>
            </a:r>
          </a:p>
          <a:p>
            <a:pPr marL="742950" lvl="1" indent="-285750" algn="l" defTabSz="753429">
              <a:spcBef>
                <a:spcPts val="824"/>
              </a:spcBef>
              <a:buFont typeface="Wingdings" panose="05000000000000000000" pitchFamily="2" charset="2"/>
              <a:buChar char="Ø"/>
              <a:defRPr/>
            </a:pPr>
            <a:r>
              <a:rPr lang="en-NZ" sz="1600" dirty="0">
                <a:solidFill>
                  <a:prstClr val="black"/>
                </a:solidFill>
                <a:cs typeface="Arial" panose="020B0604020202020204" pitchFamily="34" charset="0"/>
              </a:rPr>
              <a:t>meeting our collective obligations</a:t>
            </a:r>
          </a:p>
          <a:p>
            <a:pPr marL="742950" lvl="1" indent="-285750" algn="l" defTabSz="753429">
              <a:spcBef>
                <a:spcPts val="824"/>
              </a:spcBef>
              <a:buFont typeface="Wingdings" panose="05000000000000000000" pitchFamily="2" charset="2"/>
              <a:buChar char="Ø"/>
              <a:defRPr/>
            </a:pPr>
            <a:r>
              <a:rPr lang="en-NZ" sz="1600" dirty="0">
                <a:solidFill>
                  <a:prstClr val="black"/>
                </a:solidFill>
                <a:cs typeface="Arial" panose="020B0604020202020204" pitchFamily="34" charset="0"/>
              </a:rPr>
              <a:t>continuous improvement</a:t>
            </a:r>
          </a:p>
          <a:p>
            <a:pPr marL="742950" lvl="1" indent="-285750" algn="l" defTabSz="753429">
              <a:spcBef>
                <a:spcPts val="824"/>
              </a:spcBef>
              <a:buFont typeface="Wingdings" panose="05000000000000000000" pitchFamily="2" charset="2"/>
              <a:buChar char="Ø"/>
              <a:defRPr/>
            </a:pPr>
            <a:r>
              <a:rPr lang="en-NZ" sz="1600" dirty="0">
                <a:solidFill>
                  <a:prstClr val="black"/>
                </a:solidFill>
                <a:cs typeface="Arial" panose="020B0604020202020204" pitchFamily="34" charset="0"/>
              </a:rPr>
              <a:t>supporting children and young people in care to achieve better outcomes.</a:t>
            </a:r>
          </a:p>
          <a:p>
            <a:pPr marL="285750" indent="-285750" defTabSz="753429">
              <a:spcBef>
                <a:spcPts val="824"/>
              </a:spcBef>
              <a:buFont typeface="Arial" panose="020B0604020202020204" pitchFamily="34" charset="0"/>
              <a:buChar char="•"/>
              <a:defRPr/>
            </a:pPr>
            <a:endParaRPr lang="en-NZ" sz="800" dirty="0">
              <a:solidFill>
                <a:srgbClr val="202020"/>
              </a:solidFill>
              <a:ea typeface="DengXian" panose="02010600030101010101" pitchFamily="2" charset="-122"/>
              <a:cs typeface="Calibri" panose="020F0502020204030204" pitchFamily="34" charset="0"/>
            </a:endParaRPr>
          </a:p>
          <a:p>
            <a:pPr marL="285750" indent="-285750" defTabSz="753429">
              <a:spcBef>
                <a:spcPts val="824"/>
              </a:spcBef>
              <a:buFont typeface="Arial" panose="020B0604020202020204" pitchFamily="34" charset="0"/>
              <a:buChar char="•"/>
              <a:defRPr/>
            </a:pPr>
            <a:r>
              <a:rPr lang="en-NZ" sz="1600" dirty="0">
                <a:solidFill>
                  <a:srgbClr val="202020"/>
                </a:solidFill>
                <a:effectLst/>
                <a:ea typeface="DengXian" panose="02010600030101010101" pitchFamily="2" charset="-122"/>
                <a:cs typeface="Calibri" panose="020F0502020204030204" pitchFamily="34" charset="0"/>
              </a:rPr>
              <a:t>More information and resources can be found on the </a:t>
            </a:r>
            <a:r>
              <a:rPr lang="en-NZ" sz="1600" dirty="0">
                <a:solidFill>
                  <a:srgbClr val="202020"/>
                </a:solidFill>
                <a:effectLst/>
                <a:ea typeface="Calibri" panose="020F0502020204030204" pitchFamily="34" charset="0"/>
                <a:cs typeface="Arial" panose="020B0604020202020204" pitchFamily="34" charset="0"/>
                <a:hlinkClick r:id="rId4"/>
              </a:rPr>
              <a:t>Partnered Care webpage</a:t>
            </a:r>
            <a:r>
              <a:rPr lang="en-NZ" sz="1600" dirty="0">
                <a:solidFill>
                  <a:srgbClr val="202020"/>
                </a:solidFill>
                <a:effectLst/>
                <a:ea typeface="Calibri" panose="020F0502020204030204" pitchFamily="34" charset="0"/>
                <a:cs typeface="Arial" panose="020B0604020202020204" pitchFamily="34" charset="0"/>
              </a:rPr>
              <a:t> on the Oranga Tamariki website.</a:t>
            </a:r>
            <a:endParaRPr lang="en-NZ" sz="1600" dirty="0">
              <a:effectLst/>
              <a:ea typeface="Calibri" panose="020F0502020204030204" pitchFamily="34" charset="0"/>
              <a:cs typeface="Times New Roman" panose="02020603050405020304" pitchFamily="18" charset="0"/>
            </a:endParaRPr>
          </a:p>
          <a:p>
            <a:pPr defTabSz="753429">
              <a:spcBef>
                <a:spcPts val="824"/>
              </a:spcBef>
              <a:defRPr/>
            </a:pPr>
            <a:endParaRPr lang="en-NZ" sz="1600" dirty="0">
              <a:solidFill>
                <a:prstClr val="black"/>
              </a:solidFill>
              <a:cs typeface="Arial" panose="020B0604020202020204" pitchFamily="34" charset="0"/>
            </a:endParaRPr>
          </a:p>
        </p:txBody>
      </p:sp>
    </p:spTree>
    <p:extLst>
      <p:ext uri="{BB962C8B-B14F-4D97-AF65-F5344CB8AC3E}">
        <p14:creationId xmlns:p14="http://schemas.microsoft.com/office/powerpoint/2010/main" val="147488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7D0C64-5234-47F8-A350-8BC9C96EE355}"/>
              </a:ext>
            </a:extLst>
          </p:cNvPr>
          <p:cNvSpPr>
            <a:spLocks noGrp="1"/>
          </p:cNvSpPr>
          <p:nvPr>
            <p:ph type="subTitle" idx="1"/>
          </p:nvPr>
        </p:nvSpPr>
        <p:spPr>
          <a:xfrm>
            <a:off x="531909" y="1386260"/>
            <a:ext cx="7688166" cy="4229496"/>
          </a:xfrm>
        </p:spPr>
        <p:txBody>
          <a:bodyPr>
            <a:noAutofit/>
          </a:bodyPr>
          <a:lstStyle/>
          <a:p>
            <a:pPr marL="285750" indent="-285750" defTabSz="753429">
              <a:spcBef>
                <a:spcPts val="824"/>
              </a:spcBef>
              <a:buFont typeface="Arial" panose="020B0604020202020204" pitchFamily="34" charset="0"/>
              <a:buChar char="•"/>
              <a:defRPr/>
            </a:pPr>
            <a:r>
              <a:rPr lang="en-NZ" sz="1600" dirty="0">
                <a:solidFill>
                  <a:prstClr val="black"/>
                </a:solidFill>
                <a:cs typeface="Arial" panose="020B0604020202020204" pitchFamily="34" charset="0"/>
              </a:rPr>
              <a:t>The introduction of the National Care Standards and Section 7AA means there are now clear quality expectations relating to the care for children and young people in care and support for their caregivers, </a:t>
            </a:r>
            <a:r>
              <a:rPr lang="en-NZ" sz="1600" dirty="0" err="1">
                <a:solidFill>
                  <a:prstClr val="black"/>
                </a:solidFill>
                <a:cs typeface="Arial" panose="020B0604020202020204" pitchFamily="34" charset="0"/>
              </a:rPr>
              <a:t>whānau</a:t>
            </a:r>
            <a:r>
              <a:rPr lang="en-NZ" sz="1600" dirty="0">
                <a:solidFill>
                  <a:prstClr val="black"/>
                </a:solidFill>
                <a:cs typeface="Arial" panose="020B0604020202020204" pitchFamily="34" charset="0"/>
              </a:rPr>
              <a:t> or family.</a:t>
            </a:r>
          </a:p>
          <a:p>
            <a:pPr marL="285750" indent="-285750" defTabSz="753429">
              <a:spcBef>
                <a:spcPts val="824"/>
              </a:spcBef>
              <a:buFont typeface="Arial" panose="020B0604020202020204" pitchFamily="34" charset="0"/>
              <a:buChar char="•"/>
              <a:defRPr/>
            </a:pPr>
            <a:endParaRPr lang="en-NZ" sz="800" dirty="0">
              <a:solidFill>
                <a:prstClr val="black"/>
              </a:solidFill>
              <a:cs typeface="Arial" panose="020B0604020202020204" pitchFamily="34" charset="0"/>
            </a:endParaRPr>
          </a:p>
          <a:p>
            <a:pPr marL="285750" indent="-285750" defTabSz="753429">
              <a:spcBef>
                <a:spcPts val="824"/>
              </a:spcBef>
              <a:buFont typeface="Arial" panose="020B0604020202020204" pitchFamily="34" charset="0"/>
              <a:buChar char="•"/>
              <a:defRPr/>
            </a:pPr>
            <a:r>
              <a:rPr lang="en-NZ" sz="1600" dirty="0">
                <a:solidFill>
                  <a:prstClr val="black"/>
                </a:solidFill>
                <a:cs typeface="Arial" panose="020B0604020202020204" pitchFamily="34" charset="0"/>
              </a:rPr>
              <a:t>Following the introduction of the legislative changes in 2019, </a:t>
            </a:r>
            <a:r>
              <a:rPr lang="en-NZ" sz="1600" dirty="0">
                <a:solidFill>
                  <a:srgbClr val="202020"/>
                </a:solidFill>
                <a:effectLst/>
                <a:ea typeface="Calibri" panose="020F0502020204030204" pitchFamily="34" charset="0"/>
                <a:cs typeface="Arial" panose="020B0604020202020204" pitchFamily="34" charset="0"/>
              </a:rPr>
              <a:t>the Engaging Care Partners programme worked extensively across Oranga Tamariki and with care partners to design new working arrangements for Partnered Care. </a:t>
            </a:r>
          </a:p>
          <a:p>
            <a:pPr marL="285750" indent="-285750" defTabSz="753429">
              <a:spcBef>
                <a:spcPts val="824"/>
              </a:spcBef>
              <a:buFont typeface="Arial" panose="020B0604020202020204" pitchFamily="34" charset="0"/>
              <a:buChar char="•"/>
              <a:defRPr/>
            </a:pPr>
            <a:endParaRPr lang="en-NZ" sz="800" dirty="0">
              <a:solidFill>
                <a:srgbClr val="202020"/>
              </a:solidFill>
              <a:effectLst/>
              <a:ea typeface="Calibri" panose="020F0502020204030204" pitchFamily="34" charset="0"/>
              <a:cs typeface="Arial" panose="020B0604020202020204" pitchFamily="34" charset="0"/>
            </a:endParaRPr>
          </a:p>
          <a:p>
            <a:pPr marL="285750" indent="-285750" defTabSz="753429">
              <a:spcBef>
                <a:spcPts val="824"/>
              </a:spcBef>
              <a:buFont typeface="Arial" panose="020B0604020202020204" pitchFamily="34" charset="0"/>
              <a:buChar char="•"/>
              <a:defRPr/>
            </a:pPr>
            <a:r>
              <a:rPr lang="en-NZ" sz="1600" dirty="0">
                <a:solidFill>
                  <a:srgbClr val="202020"/>
                </a:solidFill>
                <a:effectLst/>
                <a:ea typeface="Calibri" panose="020F0502020204030204" pitchFamily="34" charset="0"/>
                <a:cs typeface="Arial" panose="020B0604020202020204" pitchFamily="34" charset="0"/>
              </a:rPr>
              <a:t>The changes we designed together are aligned to the </a:t>
            </a:r>
            <a:r>
              <a:rPr lang="en-NZ" sz="1600" dirty="0">
                <a:solidFill>
                  <a:srgbClr val="202020"/>
                </a:solidFill>
                <a:ea typeface="Calibri" panose="020F0502020204030204" pitchFamily="34" charset="0"/>
                <a:cs typeface="Arial" panose="020B0604020202020204" pitchFamily="34" charset="0"/>
              </a:rPr>
              <a:t>legislation and </a:t>
            </a:r>
            <a:r>
              <a:rPr lang="en-NZ" sz="1600" dirty="0">
                <a:solidFill>
                  <a:srgbClr val="202020"/>
                </a:solidFill>
                <a:effectLst/>
                <a:ea typeface="Calibri" panose="020F0502020204030204" pitchFamily="34" charset="0"/>
                <a:cs typeface="Arial" panose="020B0604020202020204" pitchFamily="34" charset="0"/>
              </a:rPr>
              <a:t>focus </a:t>
            </a:r>
            <a:r>
              <a:rPr lang="en-NZ" sz="1600" b="0" i="0" dirty="0">
                <a:solidFill>
                  <a:srgbClr val="000000"/>
                </a:solidFill>
                <a:effectLst/>
              </a:rPr>
              <a:t>on improved practice, partnerships, and experiences and outcomes for children and young people.</a:t>
            </a:r>
            <a:r>
              <a:rPr lang="en-NZ" sz="1600" b="0" i="0" dirty="0"/>
              <a:t> </a:t>
            </a:r>
            <a:r>
              <a:rPr lang="en-NZ" sz="1600" dirty="0">
                <a:solidFill>
                  <a:srgbClr val="202020"/>
                </a:solidFill>
                <a:effectLst/>
                <a:ea typeface="DengXian" panose="02010600030101010101" pitchFamily="2" charset="-122"/>
                <a:cs typeface="Calibri" panose="020F0502020204030204" pitchFamily="34" charset="0"/>
              </a:rPr>
              <a:t>These changes came into effect on 1 July 2021. </a:t>
            </a:r>
          </a:p>
          <a:p>
            <a:pPr marL="285750" indent="-285750" defTabSz="753429">
              <a:spcBef>
                <a:spcPts val="824"/>
              </a:spcBef>
              <a:buFont typeface="Arial" panose="020B0604020202020204" pitchFamily="34" charset="0"/>
              <a:buChar char="•"/>
              <a:defRPr/>
            </a:pPr>
            <a:endParaRPr lang="en-NZ" sz="800" dirty="0">
              <a:solidFill>
                <a:srgbClr val="202020"/>
              </a:solidFill>
              <a:effectLst/>
              <a:ea typeface="DengXian" panose="02010600030101010101" pitchFamily="2" charset="-122"/>
              <a:cs typeface="Calibri" panose="020F0502020204030204" pitchFamily="34" charset="0"/>
            </a:endParaRPr>
          </a:p>
          <a:p>
            <a:pPr marL="285750" indent="-285750" defTabSz="753429">
              <a:spcBef>
                <a:spcPts val="824"/>
              </a:spcBef>
              <a:buFont typeface="Arial" panose="020B0604020202020204" pitchFamily="34" charset="0"/>
              <a:buChar char="•"/>
              <a:defRPr/>
            </a:pPr>
            <a:r>
              <a:rPr lang="en-NZ" sz="1600" dirty="0">
                <a:solidFill>
                  <a:srgbClr val="202020"/>
                </a:solidFill>
                <a:effectLst/>
                <a:ea typeface="DengXian" panose="02010600030101010101" pitchFamily="2" charset="-122"/>
                <a:cs typeface="Calibri" panose="020F0502020204030204" pitchFamily="34" charset="0"/>
              </a:rPr>
              <a:t>All </a:t>
            </a:r>
            <a:r>
              <a:rPr lang="en-NZ" sz="1600" dirty="0">
                <a:solidFill>
                  <a:srgbClr val="202020"/>
                </a:solidFill>
                <a:effectLst/>
                <a:ea typeface="Calibri" panose="020F0502020204030204" pitchFamily="34" charset="0"/>
                <a:cs typeface="Arial" panose="020B0604020202020204" pitchFamily="34" charset="0"/>
              </a:rPr>
              <a:t>information and resources related to these changes can be found on the new </a:t>
            </a:r>
            <a:r>
              <a:rPr lang="en-NZ" sz="1600" dirty="0">
                <a:solidFill>
                  <a:srgbClr val="202020"/>
                </a:solidFill>
                <a:effectLst/>
                <a:ea typeface="Calibri" panose="020F0502020204030204" pitchFamily="34" charset="0"/>
                <a:cs typeface="Arial" panose="020B0604020202020204" pitchFamily="34" charset="0"/>
                <a:hlinkClick r:id="rId3"/>
              </a:rPr>
              <a:t>Partnered Care webpage</a:t>
            </a:r>
            <a:r>
              <a:rPr lang="en-NZ" sz="1600" dirty="0">
                <a:solidFill>
                  <a:srgbClr val="202020"/>
                </a:solidFill>
                <a:effectLst/>
                <a:ea typeface="Calibri" panose="020F0502020204030204" pitchFamily="34" charset="0"/>
                <a:cs typeface="Arial" panose="020B0604020202020204" pitchFamily="34" charset="0"/>
              </a:rPr>
              <a:t> on the Oranga Tamariki website.</a:t>
            </a:r>
            <a:endParaRPr lang="en-NZ" sz="1600" dirty="0">
              <a:effectLst/>
              <a:ea typeface="Calibri" panose="020F0502020204030204" pitchFamily="34" charset="0"/>
              <a:cs typeface="Times New Roman" panose="02020603050405020304" pitchFamily="18" charset="0"/>
            </a:endParaRPr>
          </a:p>
          <a:p>
            <a:pPr lvl="0" defTabSz="753429">
              <a:lnSpc>
                <a:spcPct val="90000"/>
              </a:lnSpc>
              <a:spcBef>
                <a:spcPts val="824"/>
              </a:spcBef>
              <a:defRPr/>
            </a:pPr>
            <a:endParaRPr lang="en-NZ" sz="1600" dirty="0">
              <a:solidFill>
                <a:prstClr val="black"/>
              </a:solidFill>
              <a:cs typeface="Arial" panose="020B0604020202020204" pitchFamily="34" charset="0"/>
            </a:endParaRPr>
          </a:p>
        </p:txBody>
      </p:sp>
      <p:sp>
        <p:nvSpPr>
          <p:cNvPr id="9" name="Subtitle 2">
            <a:extLst>
              <a:ext uri="{FF2B5EF4-FFF2-40B4-BE49-F238E27FC236}">
                <a16:creationId xmlns:a16="http://schemas.microsoft.com/office/drawing/2014/main" id="{45C45BF4-4BD9-4BA6-A129-B0B9DF2EAE9E}"/>
              </a:ext>
            </a:extLst>
          </p:cNvPr>
          <p:cNvSpPr txBox="1">
            <a:spLocks/>
          </p:cNvSpPr>
          <p:nvPr/>
        </p:nvSpPr>
        <p:spPr>
          <a:xfrm>
            <a:off x="4694098" y="1052737"/>
            <a:ext cx="3917993" cy="2304256"/>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tx1"/>
                </a:solidFill>
                <a:latin typeface="+mj-lt"/>
                <a:ea typeface="Roboto" panose="02000000000000000000" pitchFamily="2" charset="0"/>
                <a:cs typeface="Roboto" panose="02000000000000000000" pitchFamily="2" charset="0"/>
              </a:defRPr>
            </a:lvl1pPr>
            <a:lvl2pPr marL="457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753429" rtl="0" eaLnBrk="1" fontAlgn="auto" latinLnBrk="0" hangingPunct="1">
              <a:lnSpc>
                <a:spcPct val="90000"/>
              </a:lnSpc>
              <a:spcBef>
                <a:spcPts val="824"/>
              </a:spcBef>
              <a:spcAft>
                <a:spcPts val="0"/>
              </a:spcAft>
              <a:buClrTx/>
              <a:buSzTx/>
              <a:buFont typeface="Arial" panose="020B0604020202020204" pitchFamily="34" charset="0"/>
              <a:buChar char="•"/>
              <a:tabLst/>
              <a:defRPr/>
            </a:pPr>
            <a:endParaRPr kumimoji="0" lang="en-NZ" sz="1400" b="0"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Title 4">
            <a:extLst>
              <a:ext uri="{FF2B5EF4-FFF2-40B4-BE49-F238E27FC236}">
                <a16:creationId xmlns:a16="http://schemas.microsoft.com/office/drawing/2014/main" id="{CDCC7471-9183-4AD8-A2A8-8C8A87C5EC7E}"/>
              </a:ext>
            </a:extLst>
          </p:cNvPr>
          <p:cNvSpPr>
            <a:spLocks noGrp="1"/>
          </p:cNvSpPr>
          <p:nvPr>
            <p:ph type="ctrTitle"/>
          </p:nvPr>
        </p:nvSpPr>
        <p:spPr/>
        <p:txBody>
          <a:bodyPr/>
          <a:lstStyle/>
          <a:p>
            <a:r>
              <a:rPr lang="en-NZ">
                <a:solidFill>
                  <a:srgbClr val="832472"/>
                </a:solidFill>
              </a:rPr>
              <a:t>Background</a:t>
            </a:r>
          </a:p>
        </p:txBody>
      </p:sp>
    </p:spTree>
    <p:extLst>
      <p:ext uri="{BB962C8B-B14F-4D97-AF65-F5344CB8AC3E}">
        <p14:creationId xmlns:p14="http://schemas.microsoft.com/office/powerpoint/2010/main" val="252933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89FD-CAED-458B-94F6-E3E88CE7C4BC}"/>
              </a:ext>
            </a:extLst>
          </p:cNvPr>
          <p:cNvSpPr>
            <a:spLocks noGrp="1"/>
          </p:cNvSpPr>
          <p:nvPr>
            <p:ph type="ctrTitle"/>
          </p:nvPr>
        </p:nvSpPr>
        <p:spPr>
          <a:xfrm>
            <a:off x="612186" y="496069"/>
            <a:ext cx="8122474" cy="502702"/>
          </a:xfrm>
        </p:spPr>
        <p:txBody>
          <a:bodyPr/>
          <a:lstStyle/>
          <a:p>
            <a:r>
              <a:rPr lang="en-NZ"/>
              <a:t>Partnered Care changes</a:t>
            </a:r>
          </a:p>
        </p:txBody>
      </p:sp>
      <p:sp>
        <p:nvSpPr>
          <p:cNvPr id="4" name="Rectangle: Rounded Corners 3">
            <a:extLst>
              <a:ext uri="{FF2B5EF4-FFF2-40B4-BE49-F238E27FC236}">
                <a16:creationId xmlns:a16="http://schemas.microsoft.com/office/drawing/2014/main" id="{222534D3-0952-4828-AAAB-CDABC332A54C}"/>
              </a:ext>
            </a:extLst>
          </p:cNvPr>
          <p:cNvSpPr/>
          <p:nvPr/>
        </p:nvSpPr>
        <p:spPr>
          <a:xfrm>
            <a:off x="971600" y="2008987"/>
            <a:ext cx="2760768" cy="3411940"/>
          </a:xfrm>
          <a:prstGeom prst="roundRect">
            <a:avLst/>
          </a:prstGeom>
          <a:solidFill>
            <a:srgbClr val="EDE8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3429" rtl="0" eaLnBrk="1" fontAlgn="auto" latinLnBrk="0" hangingPunct="1">
              <a:lnSpc>
                <a:spcPct val="90000"/>
              </a:lnSpc>
              <a:spcBef>
                <a:spcPts val="824"/>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Arial" panose="020B0604020202020204"/>
                <a:ea typeface="Roboto" panose="02000000000000000000" pitchFamily="2" charset="0"/>
                <a:cs typeface="Arial" panose="020B0604020202020204" pitchFamily="34" charset="0"/>
              </a:rPr>
              <a:t>Rigid purchaser/provider models between Oranga Tamariki and care partners which are not aligned to our respective obligations and provide limited insights into the quality and experience of Partnered Care</a:t>
            </a:r>
            <a:r>
              <a:rPr kumimoji="0" lang="mi-NZ" sz="1600" b="0" i="0" u="none" strike="noStrike" kern="1200" cap="none" spc="0" normalizeH="0" baseline="0" noProof="0" dirty="0">
                <a:ln>
                  <a:noFill/>
                </a:ln>
                <a:solidFill>
                  <a:prstClr val="black"/>
                </a:solidFill>
                <a:effectLst/>
                <a:uLnTx/>
                <a:uFillTx/>
                <a:latin typeface="Arial" panose="020B0604020202020204"/>
                <a:ea typeface="Roboto" panose="02000000000000000000" pitchFamily="2" charset="0"/>
                <a:cs typeface="Arial" panose="020B0604020202020204" pitchFamily="34" charset="0"/>
              </a:rPr>
              <a:t>.</a:t>
            </a:r>
            <a:endParaRPr kumimoji="0" lang="en-NZ" sz="1600" b="0" i="0" u="none" strike="noStrike" kern="1200" cap="none" spc="0" normalizeH="0" baseline="0" noProof="0" dirty="0">
              <a:ln>
                <a:noFill/>
              </a:ln>
              <a:solidFill>
                <a:prstClr val="black"/>
              </a:solidFill>
              <a:effectLst/>
              <a:uLnTx/>
              <a:uFillTx/>
              <a:latin typeface="Arial" panose="020B0604020202020204"/>
              <a:ea typeface="Roboto" panose="02000000000000000000" pitchFamily="2" charset="0"/>
              <a:cs typeface="Arial" panose="020B0604020202020204" pitchFamily="34" charset="0"/>
            </a:endParaRPr>
          </a:p>
        </p:txBody>
      </p:sp>
      <p:sp>
        <p:nvSpPr>
          <p:cNvPr id="5" name="Rectangle: Rounded Corners 4">
            <a:extLst>
              <a:ext uri="{FF2B5EF4-FFF2-40B4-BE49-F238E27FC236}">
                <a16:creationId xmlns:a16="http://schemas.microsoft.com/office/drawing/2014/main" id="{6E8E5333-5555-40C7-9BA3-8475519B72A0}"/>
              </a:ext>
            </a:extLst>
          </p:cNvPr>
          <p:cNvSpPr/>
          <p:nvPr/>
        </p:nvSpPr>
        <p:spPr>
          <a:xfrm>
            <a:off x="5411634" y="2008988"/>
            <a:ext cx="2760766" cy="3411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3429" rtl="0" eaLnBrk="1" fontAlgn="auto" latinLnBrk="0" hangingPunct="1">
              <a:lnSpc>
                <a:spcPct val="90000"/>
              </a:lnSpc>
              <a:spcBef>
                <a:spcPts val="824"/>
              </a:spcBef>
              <a:spcAft>
                <a:spcPts val="0"/>
              </a:spcAft>
              <a:buClrTx/>
              <a:buSzTx/>
              <a:buFontTx/>
              <a:buNone/>
              <a:tabLst/>
              <a:defRPr/>
            </a:pPr>
            <a:r>
              <a:rPr kumimoji="0" lang="en-NZ" sz="1600" b="0" i="0" u="none" strike="noStrike" kern="1200" cap="none" spc="0" normalizeH="0" baseline="0" noProof="0" dirty="0">
                <a:ln>
                  <a:noFill/>
                </a:ln>
                <a:solidFill>
                  <a:prstClr val="white"/>
                </a:solidFill>
                <a:effectLst/>
                <a:uLnTx/>
                <a:uFillTx/>
                <a:latin typeface="Arial" panose="020B0604020202020204"/>
                <a:ea typeface="Roboto" panose="02000000000000000000" pitchFamily="2" charset="0"/>
                <a:cs typeface="Arial" panose="020B0604020202020204" pitchFamily="34" charset="0"/>
              </a:rPr>
              <a:t>Strengthened, flexible partnerships between Oranga Tamariki and care partners which are focused on meeting our respective obligations and the experiences and outcomes for children, young people, carers, whānau and families involved in </a:t>
            </a:r>
            <a:r>
              <a:rPr kumimoji="0" lang="en-NZ" sz="1600" b="0" i="0" u="none" strike="noStrike" kern="1200" cap="none" spc="0" normalizeH="0" baseline="0" noProof="0">
                <a:ln>
                  <a:noFill/>
                </a:ln>
                <a:solidFill>
                  <a:prstClr val="white"/>
                </a:solidFill>
                <a:effectLst/>
                <a:uLnTx/>
                <a:uFillTx/>
                <a:latin typeface="Arial" panose="020B0604020202020204"/>
                <a:ea typeface="Roboto" panose="02000000000000000000" pitchFamily="2" charset="0"/>
                <a:cs typeface="Arial" panose="020B0604020202020204" pitchFamily="34" charset="0"/>
              </a:rPr>
              <a:t>Partnered Care</a:t>
            </a:r>
            <a:r>
              <a:rPr kumimoji="0" lang="mi-NZ" sz="1600" b="0" i="0" u="none" strike="noStrike" kern="1200" cap="none" spc="0" normalizeH="0" baseline="0" noProof="0">
                <a:ln>
                  <a:noFill/>
                </a:ln>
                <a:solidFill>
                  <a:prstClr val="white"/>
                </a:solidFill>
                <a:effectLst/>
                <a:uLnTx/>
                <a:uFillTx/>
                <a:latin typeface="Arial" panose="020B0604020202020204"/>
                <a:ea typeface="Roboto" panose="02000000000000000000" pitchFamily="2" charset="0"/>
                <a:cs typeface="Arial" panose="020B0604020202020204" pitchFamily="34" charset="0"/>
              </a:rPr>
              <a:t>.</a:t>
            </a:r>
            <a:endParaRPr kumimoji="0" lang="en-NZ" sz="1600" b="0" i="0" u="none" strike="noStrike" kern="1200" cap="none" spc="0" normalizeH="0" baseline="0" noProof="0" dirty="0">
              <a:ln>
                <a:noFill/>
              </a:ln>
              <a:solidFill>
                <a:prstClr val="white"/>
              </a:solidFill>
              <a:effectLst/>
              <a:uLnTx/>
              <a:uFillTx/>
              <a:latin typeface="Arial" panose="020B0604020202020204"/>
              <a:ea typeface="Roboto" panose="02000000000000000000" pitchFamily="2" charset="0"/>
              <a:cs typeface="Arial" panose="020B0604020202020204" pitchFamily="34" charset="0"/>
            </a:endParaRPr>
          </a:p>
        </p:txBody>
      </p:sp>
      <p:sp>
        <p:nvSpPr>
          <p:cNvPr id="6" name="Arrow: Right 5">
            <a:extLst>
              <a:ext uri="{FF2B5EF4-FFF2-40B4-BE49-F238E27FC236}">
                <a16:creationId xmlns:a16="http://schemas.microsoft.com/office/drawing/2014/main" id="{607F62DD-89DA-4A0C-A743-B3573E0DC8D6}"/>
              </a:ext>
            </a:extLst>
          </p:cNvPr>
          <p:cNvSpPr/>
          <p:nvPr/>
        </p:nvSpPr>
        <p:spPr>
          <a:xfrm>
            <a:off x="3826792" y="2924944"/>
            <a:ext cx="1753320" cy="1211239"/>
          </a:xfrm>
          <a:prstGeom prst="rightArrow">
            <a:avLst/>
          </a:prstGeom>
          <a:solidFill>
            <a:srgbClr val="D9C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1A341770-950E-4BBA-8817-DCD1B1297EE8}"/>
              </a:ext>
            </a:extLst>
          </p:cNvPr>
          <p:cNvSpPr txBox="1"/>
          <p:nvPr/>
        </p:nvSpPr>
        <p:spPr>
          <a:xfrm>
            <a:off x="1897987" y="1437073"/>
            <a:ext cx="1603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prstClr val="black"/>
                </a:solidFill>
                <a:effectLst/>
                <a:uLnTx/>
                <a:uFillTx/>
                <a:latin typeface="Arial" panose="020B0604020202020204"/>
                <a:ea typeface="+mn-ea"/>
                <a:cs typeface="+mn-cs"/>
              </a:rPr>
              <a:t>FROM…</a:t>
            </a:r>
          </a:p>
        </p:txBody>
      </p:sp>
      <p:sp>
        <p:nvSpPr>
          <p:cNvPr id="8" name="TextBox 7">
            <a:extLst>
              <a:ext uri="{FF2B5EF4-FFF2-40B4-BE49-F238E27FC236}">
                <a16:creationId xmlns:a16="http://schemas.microsoft.com/office/drawing/2014/main" id="{6D8B8260-C447-4427-B8F3-22D380BE1CFA}"/>
              </a:ext>
            </a:extLst>
          </p:cNvPr>
          <p:cNvSpPr txBox="1"/>
          <p:nvPr/>
        </p:nvSpPr>
        <p:spPr>
          <a:xfrm>
            <a:off x="6444207" y="1437073"/>
            <a:ext cx="1603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prstClr val="black"/>
                </a:solidFill>
                <a:effectLst/>
                <a:uLnTx/>
                <a:uFillTx/>
                <a:latin typeface="Arial" panose="020B0604020202020204"/>
                <a:ea typeface="+mn-ea"/>
                <a:cs typeface="+mn-cs"/>
              </a:rPr>
              <a:t>TO…</a:t>
            </a:r>
          </a:p>
        </p:txBody>
      </p:sp>
    </p:spTree>
    <p:extLst>
      <p:ext uri="{BB962C8B-B14F-4D97-AF65-F5344CB8AC3E}">
        <p14:creationId xmlns:p14="http://schemas.microsoft.com/office/powerpoint/2010/main" val="4271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F9D76A-5F8F-4425-A254-F9C6E39C5C57}"/>
              </a:ext>
            </a:extLst>
          </p:cNvPr>
          <p:cNvSpPr/>
          <p:nvPr/>
        </p:nvSpPr>
        <p:spPr>
          <a:xfrm>
            <a:off x="87409" y="5665281"/>
            <a:ext cx="8713691" cy="116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1" name="Rectangle 190">
            <a:extLst>
              <a:ext uri="{FF2B5EF4-FFF2-40B4-BE49-F238E27FC236}">
                <a16:creationId xmlns:a16="http://schemas.microsoft.com/office/drawing/2014/main" id="{45665445-EDEC-40F5-9C1B-56CCB022FDE4}"/>
              </a:ext>
            </a:extLst>
          </p:cNvPr>
          <p:cNvSpPr/>
          <p:nvPr/>
        </p:nvSpPr>
        <p:spPr>
          <a:xfrm>
            <a:off x="7172355" y="1293271"/>
            <a:ext cx="1677597" cy="2246769"/>
          </a:xfrm>
          <a:prstGeom prst="rect">
            <a:avLst/>
          </a:prstGeom>
          <a:solidFill>
            <a:schemeClr val="bg2">
              <a:lumMod val="95000"/>
            </a:schemeClr>
          </a:solidFill>
          <a:ln>
            <a:solidFill>
              <a:srgbClr val="5BC5F2"/>
            </a:solidFill>
          </a:ln>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a:solidFill>
                  <a:srgbClr val="000000"/>
                </a:solidFill>
                <a:effectLst/>
                <a:latin typeface="+mj-lt"/>
              </a:rPr>
              <a:t>The new service specifications and Care Model Summary contract documents are child-centric.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a:solidFill>
                <a:srgbClr val="000000"/>
              </a:solidFill>
              <a:latin typeface="+mj-l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a:solidFill>
                  <a:srgbClr val="000000"/>
                </a:solidFill>
                <a:effectLst/>
                <a:latin typeface="+mj-lt"/>
              </a:rPr>
              <a:t>They give us a clear, shared understanding of partners' care models, our respective roles and responsibilities, and how we work together in partnership.</a:t>
            </a:r>
            <a:endParaRPr kumimoji="0" lang="en-NZ" sz="10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94" name="Rectangle 193">
            <a:extLst>
              <a:ext uri="{FF2B5EF4-FFF2-40B4-BE49-F238E27FC236}">
                <a16:creationId xmlns:a16="http://schemas.microsoft.com/office/drawing/2014/main" id="{B3398324-B61D-4287-BED6-5EF8C5ED1862}"/>
              </a:ext>
            </a:extLst>
          </p:cNvPr>
          <p:cNvSpPr/>
          <p:nvPr/>
        </p:nvSpPr>
        <p:spPr>
          <a:xfrm>
            <a:off x="363415" y="1473792"/>
            <a:ext cx="1556646" cy="1169551"/>
          </a:xfrm>
          <a:prstGeom prst="rect">
            <a:avLst/>
          </a:prstGeom>
          <a:solidFill>
            <a:schemeClr val="bg2">
              <a:lumMod val="95000"/>
            </a:schemeClr>
          </a:solidFill>
          <a:ln>
            <a:solidFill>
              <a:srgbClr val="0F990F"/>
            </a:solidFill>
          </a:ln>
        </p:spPr>
        <p:txBody>
          <a:bodyPr wrap="square">
            <a:spAutoFit/>
          </a:bodyPr>
          <a:lstStyle/>
          <a:p>
            <a:pPr marL="171450" indent="-171450" defTabSz="914400">
              <a:buFont typeface="Arial" panose="020B0604020202020204" pitchFamily="34" charset="0"/>
              <a:buChar char="•"/>
              <a:defRPr/>
            </a:pPr>
            <a:r>
              <a:rPr lang="en-NZ" sz="1000" b="0" i="0">
                <a:solidFill>
                  <a:srgbClr val="000000"/>
                </a:solidFill>
                <a:effectLst/>
                <a:latin typeface="+mj-lt"/>
              </a:rPr>
              <a:t>The way we work with care partners is aligned with the intent and aspirations of the National Care Standards and </a:t>
            </a:r>
            <a:r>
              <a:rPr lang="en-NZ" sz="1000" b="0" i="0" u="none" strike="noStrike">
                <a:effectLst/>
                <a:latin typeface="+mj-lt"/>
              </a:rPr>
              <a:t>Section 7AA</a:t>
            </a:r>
            <a:r>
              <a:rPr lang="en-NZ" sz="1000" b="0" i="0">
                <a:solidFill>
                  <a:srgbClr val="000000"/>
                </a:solidFill>
                <a:effectLst/>
                <a:latin typeface="+mj-lt"/>
              </a:rPr>
              <a:t>. </a:t>
            </a:r>
            <a:endParaRPr kumimoji="0" lang="en-NZ" sz="10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4" name="Picture 3" descr="Graphical user interface&#10;&#10;Description automatically generated">
            <a:extLst>
              <a:ext uri="{FF2B5EF4-FFF2-40B4-BE49-F238E27FC236}">
                <a16:creationId xmlns:a16="http://schemas.microsoft.com/office/drawing/2014/main" id="{BFE1CB84-097A-4741-A9D8-951C5D00B4C1}"/>
              </a:ext>
            </a:extLst>
          </p:cNvPr>
          <p:cNvPicPr>
            <a:picLocks noChangeAspect="1"/>
          </p:cNvPicPr>
          <p:nvPr/>
        </p:nvPicPr>
        <p:blipFill rotWithShape="1">
          <a:blip r:embed="rId3">
            <a:extLst>
              <a:ext uri="{28A0092B-C50C-407E-A947-70E740481C1C}">
                <a14:useLocalDpi xmlns:a14="http://schemas.microsoft.com/office/drawing/2010/main" val="0"/>
              </a:ext>
            </a:extLst>
          </a:blip>
          <a:srcRect l="5694" t="14925" r="4583" b="12575"/>
          <a:stretch/>
        </p:blipFill>
        <p:spPr>
          <a:xfrm>
            <a:off x="2128927" y="1911876"/>
            <a:ext cx="4909592" cy="3967195"/>
          </a:xfrm>
          <a:prstGeom prst="rect">
            <a:avLst/>
          </a:prstGeom>
        </p:spPr>
      </p:pic>
      <p:sp>
        <p:nvSpPr>
          <p:cNvPr id="72" name="Rectangle 71">
            <a:extLst>
              <a:ext uri="{FF2B5EF4-FFF2-40B4-BE49-F238E27FC236}">
                <a16:creationId xmlns:a16="http://schemas.microsoft.com/office/drawing/2014/main" id="{3E6F7E3B-A495-4E4C-B0B2-784D2C2DDE4E}"/>
              </a:ext>
            </a:extLst>
          </p:cNvPr>
          <p:cNvSpPr/>
          <p:nvPr/>
        </p:nvSpPr>
        <p:spPr>
          <a:xfrm>
            <a:off x="294048" y="3540040"/>
            <a:ext cx="1705942" cy="3016210"/>
          </a:xfrm>
          <a:prstGeom prst="rect">
            <a:avLst/>
          </a:prstGeom>
          <a:solidFill>
            <a:schemeClr val="bg2">
              <a:lumMod val="95000"/>
            </a:schemeClr>
          </a:solidFill>
          <a:ln>
            <a:solidFill>
              <a:srgbClr val="AFCA0B"/>
            </a:solidFill>
          </a:ln>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a:solidFill>
                  <a:srgbClr val="000000"/>
                </a:solidFill>
                <a:effectLst/>
                <a:latin typeface="+mj-lt"/>
              </a:rPr>
              <a:t>The Quality Assurance function within PfO supports quality practice and learning across Partnered Care.</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a:solidFill>
                <a:srgbClr val="000000"/>
              </a:solidFill>
              <a:latin typeface="+mj-l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a:solidFill>
                  <a:srgbClr val="000000"/>
                </a:solidFill>
                <a:effectLst/>
                <a:latin typeface="+mj-lt"/>
              </a:rPr>
              <a:t>The function was designed collaboratively between a range of care partners and Oranga Tamariki.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a:solidFill>
                <a:srgbClr val="000000"/>
              </a:solidFill>
              <a:latin typeface="+mj-l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a:solidFill>
                  <a:srgbClr val="000000"/>
                </a:solidFill>
                <a:effectLst/>
                <a:latin typeface="+mj-lt"/>
              </a:rPr>
              <a:t>We focus on building partnerships and understanding the experiences of the children, young people, carers, and </a:t>
            </a:r>
            <a:r>
              <a:rPr lang="en-NZ" sz="1000" b="0" i="0" err="1">
                <a:solidFill>
                  <a:srgbClr val="000000"/>
                </a:solidFill>
                <a:effectLst/>
                <a:latin typeface="+mj-lt"/>
              </a:rPr>
              <a:t>whānau</a:t>
            </a:r>
            <a:r>
              <a:rPr lang="en-NZ" sz="1000" b="0" i="0">
                <a:solidFill>
                  <a:srgbClr val="000000"/>
                </a:solidFill>
                <a:effectLst/>
                <a:latin typeface="+mj-lt"/>
              </a:rPr>
              <a:t> or family involved in care.</a:t>
            </a:r>
            <a:endParaRPr kumimoji="0" lang="en-NZ" sz="10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73" name="Rectangle 72">
            <a:extLst>
              <a:ext uri="{FF2B5EF4-FFF2-40B4-BE49-F238E27FC236}">
                <a16:creationId xmlns:a16="http://schemas.microsoft.com/office/drawing/2014/main" id="{1F0F5806-7565-463D-8847-2A7525551102}"/>
              </a:ext>
            </a:extLst>
          </p:cNvPr>
          <p:cNvSpPr/>
          <p:nvPr/>
        </p:nvSpPr>
        <p:spPr>
          <a:xfrm>
            <a:off x="7237774" y="4288447"/>
            <a:ext cx="1546757" cy="2092881"/>
          </a:xfrm>
          <a:prstGeom prst="rect">
            <a:avLst/>
          </a:prstGeom>
          <a:solidFill>
            <a:schemeClr val="bg2">
              <a:lumMod val="95000"/>
            </a:schemeClr>
          </a:solidFill>
          <a:ln>
            <a:solidFill>
              <a:srgbClr val="FFCC00"/>
            </a:solidFill>
          </a:ln>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a:solidFill>
                  <a:srgbClr val="000000"/>
                </a:solidFill>
                <a:effectLst/>
                <a:latin typeface="+mj-lt"/>
              </a:rPr>
              <a:t>There are three funding models for partnered care: dynamic, fixed and individualised.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a:solidFill>
                <a:srgbClr val="000000"/>
              </a:solidFill>
              <a:latin typeface="+mj-l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a:solidFill>
                  <a:srgbClr val="000000"/>
                </a:solidFill>
                <a:effectLst/>
                <a:latin typeface="+mj-lt"/>
              </a:rPr>
              <a:t>All models provide 'all-in' funding to enable partners the flexibility to respond to the individual needs of the children in their care.</a:t>
            </a:r>
            <a:endParaRPr kumimoji="0" lang="en-NZ" sz="10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8" name="Title 7">
            <a:extLst>
              <a:ext uri="{FF2B5EF4-FFF2-40B4-BE49-F238E27FC236}">
                <a16:creationId xmlns:a16="http://schemas.microsoft.com/office/drawing/2014/main" id="{4774543C-FC77-4D63-8F20-3C3B428AC6A9}"/>
              </a:ext>
            </a:extLst>
          </p:cNvPr>
          <p:cNvSpPr>
            <a:spLocks noGrp="1"/>
          </p:cNvSpPr>
          <p:nvPr>
            <p:ph type="ctrTitle"/>
          </p:nvPr>
        </p:nvSpPr>
        <p:spPr/>
        <p:txBody>
          <a:bodyPr/>
          <a:lstStyle/>
          <a:p>
            <a:r>
              <a:rPr lang="en-NZ"/>
              <a:t>Partnered Care changes</a:t>
            </a:r>
          </a:p>
        </p:txBody>
      </p:sp>
    </p:spTree>
    <p:extLst>
      <p:ext uri="{BB962C8B-B14F-4D97-AF65-F5344CB8AC3E}">
        <p14:creationId xmlns:p14="http://schemas.microsoft.com/office/powerpoint/2010/main" val="63696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F9D76A-5F8F-4425-A254-F9C6E39C5C57}"/>
              </a:ext>
            </a:extLst>
          </p:cNvPr>
          <p:cNvSpPr/>
          <p:nvPr/>
        </p:nvSpPr>
        <p:spPr>
          <a:xfrm>
            <a:off x="214783" y="5742842"/>
            <a:ext cx="8713691" cy="116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mj-lt"/>
            </a:endParaRPr>
          </a:p>
        </p:txBody>
      </p:sp>
      <p:sp>
        <p:nvSpPr>
          <p:cNvPr id="72" name="Rectangle 71">
            <a:extLst>
              <a:ext uri="{FF2B5EF4-FFF2-40B4-BE49-F238E27FC236}">
                <a16:creationId xmlns:a16="http://schemas.microsoft.com/office/drawing/2014/main" id="{3E6F7E3B-A495-4E4C-B0B2-784D2C2DDE4E}"/>
              </a:ext>
            </a:extLst>
          </p:cNvPr>
          <p:cNvSpPr/>
          <p:nvPr/>
        </p:nvSpPr>
        <p:spPr>
          <a:xfrm>
            <a:off x="493855" y="2834334"/>
            <a:ext cx="1732537" cy="2246769"/>
          </a:xfrm>
          <a:prstGeom prst="rect">
            <a:avLst/>
          </a:prstGeom>
          <a:solidFill>
            <a:schemeClr val="bg2">
              <a:lumMod val="95000"/>
            </a:schemeClr>
          </a:solidFill>
          <a:ln>
            <a:solidFill>
              <a:srgbClr val="00B0F0"/>
            </a:solidFill>
          </a:ln>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dirty="0">
                <a:solidFill>
                  <a:srgbClr val="000000"/>
                </a:solidFill>
                <a:effectLst/>
                <a:latin typeface="+mj-lt"/>
              </a:rPr>
              <a:t>The Care Model Summary template confirms details about the care response that care partners are providing.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mj-l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dirty="0">
                <a:solidFill>
                  <a:srgbClr val="000000"/>
                </a:solidFill>
                <a:effectLst/>
                <a:latin typeface="+mj-lt"/>
              </a:rPr>
              <a:t>It is individual to each model of care provided by each organisation and forms part of the Outcome Agreement (along with the service specifications).</a:t>
            </a:r>
            <a:endParaRPr kumimoji="0" lang="en-NZ" sz="1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73" name="Rectangle 72">
            <a:extLst>
              <a:ext uri="{FF2B5EF4-FFF2-40B4-BE49-F238E27FC236}">
                <a16:creationId xmlns:a16="http://schemas.microsoft.com/office/drawing/2014/main" id="{1F0F5806-7565-463D-8847-2A7525551102}"/>
              </a:ext>
            </a:extLst>
          </p:cNvPr>
          <p:cNvSpPr/>
          <p:nvPr/>
        </p:nvSpPr>
        <p:spPr>
          <a:xfrm>
            <a:off x="6806307" y="2863370"/>
            <a:ext cx="1879624" cy="2708434"/>
          </a:xfrm>
          <a:prstGeom prst="rect">
            <a:avLst/>
          </a:prstGeom>
          <a:solidFill>
            <a:schemeClr val="bg2">
              <a:lumMod val="95000"/>
            </a:schemeClr>
          </a:solidFill>
          <a:ln>
            <a:solidFill>
              <a:srgbClr val="C9DEF1"/>
            </a:solidFill>
          </a:ln>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dirty="0">
                <a:solidFill>
                  <a:srgbClr val="000000"/>
                </a:solidFill>
                <a:effectLst/>
                <a:latin typeface="+mj-lt"/>
              </a:rPr>
              <a:t>We want to enable flexibility for care partners and Oranga Tamariki to focus on responding to a child or young person’s needs, strengths, and aspirations.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mj-l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dirty="0">
                <a:solidFill>
                  <a:srgbClr val="000000"/>
                </a:solidFill>
                <a:effectLst/>
                <a:latin typeface="+mj-lt"/>
              </a:rPr>
              <a:t>So the service specifications outline what our respective roles, responsibilities and requirements are in relation to the National Care Standards, but do not specify how these are to be carried out.</a:t>
            </a:r>
            <a:endParaRPr kumimoji="0" lang="en-NZ" sz="1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8" name="Title 7">
            <a:extLst>
              <a:ext uri="{FF2B5EF4-FFF2-40B4-BE49-F238E27FC236}">
                <a16:creationId xmlns:a16="http://schemas.microsoft.com/office/drawing/2014/main" id="{4774543C-FC77-4D63-8F20-3C3B428AC6A9}"/>
              </a:ext>
            </a:extLst>
          </p:cNvPr>
          <p:cNvSpPr>
            <a:spLocks noGrp="1"/>
          </p:cNvSpPr>
          <p:nvPr>
            <p:ph type="ctrTitle"/>
          </p:nvPr>
        </p:nvSpPr>
        <p:spPr>
          <a:xfrm>
            <a:off x="354441" y="623979"/>
            <a:ext cx="8633237" cy="502702"/>
          </a:xfrm>
        </p:spPr>
        <p:txBody>
          <a:bodyPr/>
          <a:lstStyle/>
          <a:p>
            <a:r>
              <a:rPr lang="en-NZ"/>
              <a:t>Service Specifications &amp; Care Model Summary</a:t>
            </a:r>
          </a:p>
        </p:txBody>
      </p:sp>
      <p:sp>
        <p:nvSpPr>
          <p:cNvPr id="11" name="TextBox 10">
            <a:extLst>
              <a:ext uri="{FF2B5EF4-FFF2-40B4-BE49-F238E27FC236}">
                <a16:creationId xmlns:a16="http://schemas.microsoft.com/office/drawing/2014/main" id="{A6130AE6-8535-42B1-BF3E-4A47C0D3C9F2}"/>
              </a:ext>
            </a:extLst>
          </p:cNvPr>
          <p:cNvSpPr txBox="1"/>
          <p:nvPr/>
        </p:nvSpPr>
        <p:spPr>
          <a:xfrm>
            <a:off x="414105" y="2056318"/>
            <a:ext cx="2126542" cy="461665"/>
          </a:xfrm>
          <a:prstGeom prst="rect">
            <a:avLst/>
          </a:prstGeom>
          <a:noFill/>
        </p:spPr>
        <p:txBody>
          <a:bodyPr wrap="square">
            <a:spAutoFit/>
          </a:bodyPr>
          <a:lstStyle/>
          <a:p>
            <a:pPr algn="ctr"/>
            <a:r>
              <a:rPr lang="en-NZ" sz="1200" b="1" i="0" dirty="0">
                <a:solidFill>
                  <a:srgbClr val="832472"/>
                </a:solidFill>
                <a:effectLst/>
                <a:latin typeface="+mj-lt"/>
              </a:rPr>
              <a:t>What is the purpose of the Care Model Summary?</a:t>
            </a:r>
            <a:endParaRPr lang="en-NZ" sz="1200" b="1" dirty="0">
              <a:solidFill>
                <a:srgbClr val="832472"/>
              </a:solidFill>
              <a:latin typeface="+mj-lt"/>
            </a:endParaRPr>
          </a:p>
        </p:txBody>
      </p:sp>
      <p:sp>
        <p:nvSpPr>
          <p:cNvPr id="12" name="TextBox 11">
            <a:extLst>
              <a:ext uri="{FF2B5EF4-FFF2-40B4-BE49-F238E27FC236}">
                <a16:creationId xmlns:a16="http://schemas.microsoft.com/office/drawing/2014/main" id="{63A3C6D7-DE9A-499C-BB38-915EB9540F81}"/>
              </a:ext>
            </a:extLst>
          </p:cNvPr>
          <p:cNvSpPr txBox="1"/>
          <p:nvPr/>
        </p:nvSpPr>
        <p:spPr>
          <a:xfrm>
            <a:off x="6639140" y="2056317"/>
            <a:ext cx="2213959" cy="461665"/>
          </a:xfrm>
          <a:prstGeom prst="rect">
            <a:avLst/>
          </a:prstGeom>
          <a:noFill/>
        </p:spPr>
        <p:txBody>
          <a:bodyPr wrap="square">
            <a:spAutoFit/>
          </a:bodyPr>
          <a:lstStyle/>
          <a:p>
            <a:pPr algn="ctr"/>
            <a:r>
              <a:rPr lang="en-NZ" sz="1200" b="1" i="0" dirty="0">
                <a:solidFill>
                  <a:srgbClr val="832472"/>
                </a:solidFill>
                <a:effectLst/>
                <a:latin typeface="+mj-lt"/>
              </a:rPr>
              <a:t>What is the purpose of the service specifications?</a:t>
            </a:r>
            <a:endParaRPr lang="en-NZ" sz="1200" b="1" dirty="0">
              <a:solidFill>
                <a:srgbClr val="832472"/>
              </a:solidFill>
              <a:latin typeface="+mj-lt"/>
            </a:endParaRPr>
          </a:p>
        </p:txBody>
      </p:sp>
      <p:pic>
        <p:nvPicPr>
          <p:cNvPr id="13" name="Picture 12">
            <a:extLst>
              <a:ext uri="{FF2B5EF4-FFF2-40B4-BE49-F238E27FC236}">
                <a16:creationId xmlns:a16="http://schemas.microsoft.com/office/drawing/2014/main" id="{BC822CDC-B322-49D1-81CF-C9E4391E7A80}"/>
              </a:ext>
            </a:extLst>
          </p:cNvPr>
          <p:cNvPicPr>
            <a:picLocks noChangeAspect="1"/>
          </p:cNvPicPr>
          <p:nvPr/>
        </p:nvPicPr>
        <p:blipFill>
          <a:blip r:embed="rId3">
            <a:extLst>
              <a:ext uri="{28A0092B-C50C-407E-A947-70E740481C1C}">
                <a14:useLocalDpi xmlns:a14="http://schemas.microsoft.com/office/drawing/2010/main" val="0"/>
              </a:ext>
            </a:extLst>
          </a:blip>
          <a:srcRect t="9598" b="9598"/>
          <a:stretch/>
        </p:blipFill>
        <p:spPr>
          <a:xfrm>
            <a:off x="2229591" y="1902506"/>
            <a:ext cx="4540931" cy="3669298"/>
          </a:xfrm>
          <a:prstGeom prst="rect">
            <a:avLst/>
          </a:prstGeom>
        </p:spPr>
      </p:pic>
    </p:spTree>
    <p:extLst>
      <p:ext uri="{BB962C8B-B14F-4D97-AF65-F5344CB8AC3E}">
        <p14:creationId xmlns:p14="http://schemas.microsoft.com/office/powerpoint/2010/main" val="1929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F9D76A-5F8F-4425-A254-F9C6E39C5C57}"/>
              </a:ext>
            </a:extLst>
          </p:cNvPr>
          <p:cNvSpPr/>
          <p:nvPr/>
        </p:nvSpPr>
        <p:spPr>
          <a:xfrm>
            <a:off x="315338" y="5663307"/>
            <a:ext cx="8713691" cy="116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mj-lt"/>
            </a:endParaRPr>
          </a:p>
        </p:txBody>
      </p:sp>
      <p:sp>
        <p:nvSpPr>
          <p:cNvPr id="19" name="Rectangle 18">
            <a:extLst>
              <a:ext uri="{FF2B5EF4-FFF2-40B4-BE49-F238E27FC236}">
                <a16:creationId xmlns:a16="http://schemas.microsoft.com/office/drawing/2014/main" id="{01F0C216-3CD5-427E-88EB-4C736A30E5E9}"/>
              </a:ext>
            </a:extLst>
          </p:cNvPr>
          <p:cNvSpPr/>
          <p:nvPr/>
        </p:nvSpPr>
        <p:spPr>
          <a:xfrm>
            <a:off x="302411" y="2114396"/>
            <a:ext cx="2018417" cy="4093428"/>
          </a:xfrm>
          <a:prstGeom prst="rect">
            <a:avLst/>
          </a:prstGeom>
          <a:solidFill>
            <a:schemeClr val="bg2">
              <a:lumMod val="95000"/>
            </a:schemeClr>
          </a:solidFill>
          <a:ln>
            <a:solidFill>
              <a:srgbClr val="C9DEF1"/>
            </a:solidFill>
          </a:ln>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solidFill>
                  <a:srgbClr val="000000"/>
                </a:solidFill>
                <a:latin typeface="+mj-lt"/>
                <a:cs typeface="Arial" panose="020B0604020202020204" pitchFamily="34" charset="0"/>
              </a:rPr>
              <a:t>The services care partners offer and are commissioned to deliver are described in the Care Model Summary.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mj-lt"/>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Th</a:t>
            </a:r>
            <a:r>
              <a:rPr lang="en-NZ" sz="1000" dirty="0">
                <a:solidFill>
                  <a:srgbClr val="000000"/>
                </a:solidFill>
                <a:latin typeface="+mj-lt"/>
                <a:cs typeface="Arial" panose="020B0604020202020204" pitchFamily="34" charset="0"/>
              </a:rPr>
              <a:t>is means there will be a better understanding of what care services are available regionally, enabling informed placement decisions.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000" u="none" strike="noStrike" kern="1200" cap="none" spc="0" normalizeH="0" baseline="0" noProof="0" dirty="0">
              <a:ln>
                <a:noFill/>
              </a:ln>
              <a:solidFill>
                <a:srgbClr val="000000"/>
              </a:solidFill>
              <a:highlight>
                <a:srgbClr val="FFFF00"/>
              </a:highlight>
              <a:uLnTx/>
              <a:uFillTx/>
              <a:latin typeface="+mj-lt"/>
              <a:ea typeface="+mn-ea"/>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solidFill>
                  <a:srgbClr val="000000"/>
                </a:solidFill>
                <a:latin typeface="+mj-lt"/>
                <a:cs typeface="Arial" panose="020B0604020202020204" pitchFamily="34" charset="0"/>
              </a:rPr>
              <a:t>The responsibilities of care partners and Oranga Tamariki staff under the National Care Standards are clearly outlined in the new Service Specifications.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mj-lt"/>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Th</a:t>
            </a:r>
            <a:r>
              <a:rPr lang="en-NZ" sz="1000" dirty="0">
                <a:solidFill>
                  <a:srgbClr val="000000"/>
                </a:solidFill>
                <a:latin typeface="+mj-lt"/>
                <a:cs typeface="Arial" panose="020B0604020202020204" pitchFamily="34" charset="0"/>
              </a:rPr>
              <a:t>is means there is a better understanding of our respective roles as they relate to the National Care Standards and how we must work together to ensure the standards are met.</a:t>
            </a:r>
            <a:endParaRPr kumimoji="0" lang="en-NZ" sz="1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23" name="Rectangle 22">
            <a:extLst>
              <a:ext uri="{FF2B5EF4-FFF2-40B4-BE49-F238E27FC236}">
                <a16:creationId xmlns:a16="http://schemas.microsoft.com/office/drawing/2014/main" id="{6A707CEA-346C-4AD0-B73B-AC6C6C46C209}"/>
              </a:ext>
            </a:extLst>
          </p:cNvPr>
          <p:cNvSpPr/>
          <p:nvPr/>
        </p:nvSpPr>
        <p:spPr>
          <a:xfrm>
            <a:off x="6810248" y="2133529"/>
            <a:ext cx="1850916" cy="477054"/>
          </a:xfrm>
          <a:prstGeom prst="rect">
            <a:avLst/>
          </a:prstGeom>
          <a:solidFill>
            <a:schemeClr val="bg2">
              <a:lumMod val="95000"/>
            </a:schemeClr>
          </a:solidFill>
          <a:ln>
            <a:solidFill>
              <a:srgbClr val="C9DEF1"/>
            </a:solidFill>
          </a:ln>
        </p:spPr>
        <p:txBody>
          <a:bodyPr wrap="square" anchor="ctr">
            <a:spAutoFit/>
          </a:bodyPr>
          <a:lstStyle/>
          <a:p>
            <a:pPr marR="0" lvl="0" defTabSz="914400" rtl="0" eaLnBrk="1" fontAlgn="auto" latinLnBrk="0" hangingPunct="1">
              <a:lnSpc>
                <a:spcPct val="100000"/>
              </a:lnSpc>
              <a:spcBef>
                <a:spcPts val="0"/>
              </a:spcBef>
              <a:spcAft>
                <a:spcPts val="0"/>
              </a:spcAft>
              <a:buClrTx/>
              <a:buSzTx/>
              <a:tabLst/>
              <a:defRPr/>
            </a:pPr>
            <a:r>
              <a:rPr lang="en-NZ" sz="1000" dirty="0">
                <a:solidFill>
                  <a:srgbClr val="000000"/>
                </a:solidFill>
                <a:latin typeface="+mj-lt"/>
                <a:cs typeface="Arial" panose="020B0604020202020204" pitchFamily="34" charset="0"/>
              </a:rPr>
              <a:t>Your regional PfO contact who works with care partners</a:t>
            </a:r>
          </a:p>
          <a:p>
            <a:pPr marR="0" lvl="0" defTabSz="914400" rtl="0" eaLnBrk="1" fontAlgn="auto" latinLnBrk="0" hangingPunct="1">
              <a:lnSpc>
                <a:spcPct val="100000"/>
              </a:lnSpc>
              <a:spcBef>
                <a:spcPts val="0"/>
              </a:spcBef>
              <a:spcAft>
                <a:spcPts val="0"/>
              </a:spcAft>
              <a:buClrTx/>
              <a:buSzTx/>
              <a:tabLst/>
              <a:defRPr/>
            </a:pPr>
            <a:endParaRPr lang="en-NZ" sz="500" dirty="0">
              <a:solidFill>
                <a:srgbClr val="000000"/>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F280B97C-5702-409D-ADE2-7604B9987082}"/>
              </a:ext>
            </a:extLst>
          </p:cNvPr>
          <p:cNvSpPr>
            <a:spLocks noGrp="1"/>
          </p:cNvSpPr>
          <p:nvPr>
            <p:ph type="ctrTitle"/>
          </p:nvPr>
        </p:nvSpPr>
        <p:spPr>
          <a:xfrm>
            <a:off x="337241" y="473764"/>
            <a:ext cx="8469517" cy="502702"/>
          </a:xfrm>
        </p:spPr>
        <p:txBody>
          <a:bodyPr/>
          <a:lstStyle/>
          <a:p>
            <a:r>
              <a:rPr lang="en-NZ" dirty="0"/>
              <a:t>Impacts of these changes</a:t>
            </a:r>
          </a:p>
        </p:txBody>
      </p:sp>
      <p:pic>
        <p:nvPicPr>
          <p:cNvPr id="12" name="Picture 11">
            <a:extLst>
              <a:ext uri="{FF2B5EF4-FFF2-40B4-BE49-F238E27FC236}">
                <a16:creationId xmlns:a16="http://schemas.microsoft.com/office/drawing/2014/main" id="{B3BFFA17-3000-4BC9-9934-C871C52D0B7B}"/>
              </a:ext>
            </a:extLst>
          </p:cNvPr>
          <p:cNvPicPr>
            <a:picLocks noChangeAspect="1"/>
          </p:cNvPicPr>
          <p:nvPr/>
        </p:nvPicPr>
        <p:blipFill>
          <a:blip r:embed="rId3">
            <a:extLst>
              <a:ext uri="{28A0092B-C50C-407E-A947-70E740481C1C}">
                <a14:useLocalDpi xmlns:a14="http://schemas.microsoft.com/office/drawing/2010/main" val="0"/>
              </a:ext>
            </a:extLst>
          </a:blip>
          <a:srcRect t="9598" b="9598"/>
          <a:stretch/>
        </p:blipFill>
        <p:spPr>
          <a:xfrm>
            <a:off x="2301533" y="1994009"/>
            <a:ext cx="4540931" cy="3669298"/>
          </a:xfrm>
          <a:prstGeom prst="rect">
            <a:avLst/>
          </a:prstGeom>
        </p:spPr>
      </p:pic>
      <p:sp>
        <p:nvSpPr>
          <p:cNvPr id="13" name="TextBox 12">
            <a:extLst>
              <a:ext uri="{FF2B5EF4-FFF2-40B4-BE49-F238E27FC236}">
                <a16:creationId xmlns:a16="http://schemas.microsoft.com/office/drawing/2014/main" id="{C1AB0DEA-433F-48D0-9666-59C66F171168}"/>
              </a:ext>
            </a:extLst>
          </p:cNvPr>
          <p:cNvSpPr txBox="1"/>
          <p:nvPr/>
        </p:nvSpPr>
        <p:spPr>
          <a:xfrm>
            <a:off x="471712" y="1620686"/>
            <a:ext cx="1679817" cy="276999"/>
          </a:xfrm>
          <a:prstGeom prst="rect">
            <a:avLst/>
          </a:prstGeom>
          <a:noFill/>
        </p:spPr>
        <p:txBody>
          <a:bodyPr wrap="square">
            <a:spAutoFit/>
          </a:bodyPr>
          <a:lstStyle/>
          <a:p>
            <a:pPr algn="ctr"/>
            <a:r>
              <a:rPr lang="en-NZ" sz="1200" b="1" i="0" dirty="0">
                <a:solidFill>
                  <a:srgbClr val="832472"/>
                </a:solidFill>
                <a:effectLst/>
                <a:latin typeface="+mj-lt"/>
              </a:rPr>
              <a:t>What is different</a:t>
            </a:r>
            <a:r>
              <a:rPr lang="en-NZ" sz="1200" b="1" dirty="0">
                <a:solidFill>
                  <a:srgbClr val="832472"/>
                </a:solidFill>
                <a:latin typeface="+mj-lt"/>
              </a:rPr>
              <a:t>?</a:t>
            </a:r>
          </a:p>
        </p:txBody>
      </p:sp>
      <p:sp>
        <p:nvSpPr>
          <p:cNvPr id="15" name="TextBox 14">
            <a:extLst>
              <a:ext uri="{FF2B5EF4-FFF2-40B4-BE49-F238E27FC236}">
                <a16:creationId xmlns:a16="http://schemas.microsoft.com/office/drawing/2014/main" id="{3391C5A0-8652-479F-B4A6-B180871AAA46}"/>
              </a:ext>
            </a:extLst>
          </p:cNvPr>
          <p:cNvSpPr txBox="1"/>
          <p:nvPr/>
        </p:nvSpPr>
        <p:spPr>
          <a:xfrm>
            <a:off x="6568457" y="1620686"/>
            <a:ext cx="2334495" cy="276999"/>
          </a:xfrm>
          <a:prstGeom prst="rect">
            <a:avLst/>
          </a:prstGeom>
          <a:noFill/>
        </p:spPr>
        <p:txBody>
          <a:bodyPr wrap="square">
            <a:spAutoFit/>
          </a:bodyPr>
          <a:lstStyle/>
          <a:p>
            <a:pPr algn="ctr"/>
            <a:r>
              <a:rPr lang="en-NZ" sz="1200" b="1" i="0" dirty="0">
                <a:solidFill>
                  <a:srgbClr val="832472"/>
                </a:solidFill>
                <a:effectLst/>
                <a:latin typeface="+mj-lt"/>
              </a:rPr>
              <a:t>Who ar</a:t>
            </a:r>
            <a:r>
              <a:rPr lang="en-NZ" sz="1200" b="1" dirty="0">
                <a:solidFill>
                  <a:srgbClr val="832472"/>
                </a:solidFill>
                <a:latin typeface="+mj-lt"/>
              </a:rPr>
              <a:t>e the key contacts? </a:t>
            </a:r>
          </a:p>
        </p:txBody>
      </p:sp>
      <p:sp>
        <p:nvSpPr>
          <p:cNvPr id="11" name="Rectangle 10">
            <a:extLst>
              <a:ext uri="{FF2B5EF4-FFF2-40B4-BE49-F238E27FC236}">
                <a16:creationId xmlns:a16="http://schemas.microsoft.com/office/drawing/2014/main" id="{2264DB9A-64FE-4578-BBC5-97D31C78A3C0}"/>
              </a:ext>
            </a:extLst>
          </p:cNvPr>
          <p:cNvSpPr/>
          <p:nvPr/>
        </p:nvSpPr>
        <p:spPr>
          <a:xfrm>
            <a:off x="6810248" y="4507312"/>
            <a:ext cx="1850916" cy="784830"/>
          </a:xfrm>
          <a:prstGeom prst="rect">
            <a:avLst/>
          </a:prstGeom>
          <a:solidFill>
            <a:schemeClr val="bg2">
              <a:lumMod val="95000"/>
            </a:schemeClr>
          </a:solidFill>
          <a:ln>
            <a:solidFill>
              <a:srgbClr val="00B0F0"/>
            </a:solidFill>
          </a:ln>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NZ" sz="1000" dirty="0">
                <a:effectLst/>
                <a:latin typeface="+mj-lt"/>
                <a:ea typeface="Calibri" panose="020F0502020204030204" pitchFamily="34" charset="0"/>
                <a:cs typeface="Arial" panose="020B0604020202020204" pitchFamily="34" charset="0"/>
              </a:rPr>
              <a:t>The Service Specifications and Care Model Summary </a:t>
            </a:r>
            <a:r>
              <a:rPr lang="en-NZ" sz="1000" dirty="0">
                <a:effectLst/>
                <a:latin typeface="+mj-lt"/>
                <a:ea typeface="Calibri" panose="020F0502020204030204" pitchFamily="34" charset="0"/>
                <a:cs typeface="Arial" panose="020B0604020202020204" pitchFamily="34" charset="0"/>
                <a:hlinkClick r:id="rId4"/>
              </a:rPr>
              <a:t>webpage</a:t>
            </a:r>
            <a:r>
              <a:rPr lang="en-NZ" sz="1000" dirty="0">
                <a:effectLst/>
                <a:latin typeface="+mj-lt"/>
                <a:ea typeface="Calibri" panose="020F0502020204030204" pitchFamily="34" charset="0"/>
                <a:cs typeface="Arial" panose="020B0604020202020204" pitchFamily="34" charset="0"/>
              </a:rPr>
              <a:t> on the Oranga Tamariki site.</a:t>
            </a:r>
          </a:p>
          <a:p>
            <a:pPr marR="0" lvl="0" defTabSz="914400" rtl="0" eaLnBrk="1" fontAlgn="auto" latinLnBrk="0" hangingPunct="1">
              <a:lnSpc>
                <a:spcPct val="100000"/>
              </a:lnSpc>
              <a:spcBef>
                <a:spcPts val="0"/>
              </a:spcBef>
              <a:spcAft>
                <a:spcPts val="0"/>
              </a:spcAft>
              <a:buClrTx/>
              <a:buSzTx/>
              <a:tabLst/>
              <a:defRPr/>
            </a:pPr>
            <a:endParaRPr kumimoji="0" lang="en-NZ" sz="5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6" name="TextBox 15">
            <a:extLst>
              <a:ext uri="{FF2B5EF4-FFF2-40B4-BE49-F238E27FC236}">
                <a16:creationId xmlns:a16="http://schemas.microsoft.com/office/drawing/2014/main" id="{C57F1F60-BBE0-4610-B7B5-D343B789F914}"/>
              </a:ext>
            </a:extLst>
          </p:cNvPr>
          <p:cNvSpPr txBox="1"/>
          <p:nvPr/>
        </p:nvSpPr>
        <p:spPr>
          <a:xfrm>
            <a:off x="7084012" y="4044730"/>
            <a:ext cx="2213959" cy="276999"/>
          </a:xfrm>
          <a:prstGeom prst="rect">
            <a:avLst/>
          </a:prstGeom>
          <a:noFill/>
        </p:spPr>
        <p:txBody>
          <a:bodyPr wrap="square">
            <a:spAutoFit/>
          </a:bodyPr>
          <a:lstStyle/>
          <a:p>
            <a:r>
              <a:rPr lang="en-NZ" sz="1200" b="1" i="0" dirty="0">
                <a:solidFill>
                  <a:srgbClr val="832472"/>
                </a:solidFill>
                <a:effectLst/>
                <a:latin typeface="+mj-lt"/>
              </a:rPr>
              <a:t>Find out more: </a:t>
            </a:r>
            <a:endParaRPr lang="en-NZ" sz="1200" b="1" dirty="0">
              <a:solidFill>
                <a:srgbClr val="832472"/>
              </a:solidFill>
              <a:latin typeface="+mj-lt"/>
            </a:endParaRPr>
          </a:p>
        </p:txBody>
      </p:sp>
    </p:spTree>
    <p:extLst>
      <p:ext uri="{BB962C8B-B14F-4D97-AF65-F5344CB8AC3E}">
        <p14:creationId xmlns:p14="http://schemas.microsoft.com/office/powerpoint/2010/main" val="69067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F9D76A-5F8F-4425-A254-F9C6E39C5C57}"/>
              </a:ext>
            </a:extLst>
          </p:cNvPr>
          <p:cNvSpPr/>
          <p:nvPr/>
        </p:nvSpPr>
        <p:spPr>
          <a:xfrm>
            <a:off x="87409" y="5665281"/>
            <a:ext cx="8713691" cy="116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mj-lt"/>
            </a:endParaRPr>
          </a:p>
        </p:txBody>
      </p:sp>
      <p:pic>
        <p:nvPicPr>
          <p:cNvPr id="4" name="Picture 3">
            <a:extLst>
              <a:ext uri="{FF2B5EF4-FFF2-40B4-BE49-F238E27FC236}">
                <a16:creationId xmlns:a16="http://schemas.microsoft.com/office/drawing/2014/main" id="{BFE1CB84-097A-4741-A9D8-951C5D00B4C1}"/>
              </a:ext>
            </a:extLst>
          </p:cNvPr>
          <p:cNvPicPr>
            <a:picLocks noChangeAspect="1"/>
          </p:cNvPicPr>
          <p:nvPr/>
        </p:nvPicPr>
        <p:blipFill>
          <a:blip r:embed="rId3">
            <a:extLst>
              <a:ext uri="{28A0092B-C50C-407E-A947-70E740481C1C}">
                <a14:useLocalDpi xmlns:a14="http://schemas.microsoft.com/office/drawing/2010/main" val="0"/>
              </a:ext>
            </a:extLst>
          </a:blip>
          <a:srcRect t="9598" b="9598"/>
          <a:stretch/>
        </p:blipFill>
        <p:spPr>
          <a:xfrm>
            <a:off x="1967004" y="1753859"/>
            <a:ext cx="4954497" cy="4003480"/>
          </a:xfrm>
          <a:prstGeom prst="rect">
            <a:avLst/>
          </a:prstGeom>
        </p:spPr>
      </p:pic>
      <p:sp>
        <p:nvSpPr>
          <p:cNvPr id="72" name="Rectangle 71">
            <a:extLst>
              <a:ext uri="{FF2B5EF4-FFF2-40B4-BE49-F238E27FC236}">
                <a16:creationId xmlns:a16="http://schemas.microsoft.com/office/drawing/2014/main" id="{3E6F7E3B-A495-4E4C-B0B2-784D2C2DDE4E}"/>
              </a:ext>
            </a:extLst>
          </p:cNvPr>
          <p:cNvSpPr/>
          <p:nvPr/>
        </p:nvSpPr>
        <p:spPr>
          <a:xfrm>
            <a:off x="342899" y="2264350"/>
            <a:ext cx="1879599" cy="3631763"/>
          </a:xfrm>
          <a:prstGeom prst="rect">
            <a:avLst/>
          </a:prstGeom>
          <a:solidFill>
            <a:schemeClr val="bg2">
              <a:lumMod val="95000"/>
            </a:schemeClr>
          </a:solidFill>
          <a:ln>
            <a:solidFill>
              <a:srgbClr val="ED8513"/>
            </a:solidFill>
          </a:ln>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dirty="0">
                <a:solidFill>
                  <a:srgbClr val="000000"/>
                </a:solidFill>
                <a:effectLst/>
                <a:latin typeface="Roboto" panose="02000000000000000000" pitchFamily="2" charset="0"/>
              </a:rPr>
              <a:t>All three models provide 'all-in' funding. This means the rates for all models should provide enough funding to cover the majority of costs for supporting the needs of tamariki.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Roboto" panose="02000000000000000000" pitchFamily="2"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dirty="0">
                <a:solidFill>
                  <a:srgbClr val="000000"/>
                </a:solidFill>
                <a:effectLst/>
                <a:latin typeface="Roboto" panose="02000000000000000000" pitchFamily="2" charset="0"/>
              </a:rPr>
              <a:t>This ‘all-in’ approach has been designed to reduce administrative burden on partners and Oranga Tamariki by removing the need to submit small transactional invoices for ad-hoc top ups to cover basic items.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Roboto" panose="02000000000000000000" pitchFamily="2"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dirty="0">
                <a:solidFill>
                  <a:srgbClr val="000000"/>
                </a:solidFill>
                <a:effectLst/>
                <a:latin typeface="Roboto" panose="02000000000000000000" pitchFamily="2" charset="0"/>
              </a:rPr>
              <a:t>This provides more autonomy for partners to quickly meet the needs of children.</a:t>
            </a:r>
            <a:endParaRPr kumimoji="0" lang="en-NZ" sz="1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73" name="Rectangle 72">
            <a:extLst>
              <a:ext uri="{FF2B5EF4-FFF2-40B4-BE49-F238E27FC236}">
                <a16:creationId xmlns:a16="http://schemas.microsoft.com/office/drawing/2014/main" id="{1F0F5806-7565-463D-8847-2A7525551102}"/>
              </a:ext>
            </a:extLst>
          </p:cNvPr>
          <p:cNvSpPr/>
          <p:nvPr/>
        </p:nvSpPr>
        <p:spPr>
          <a:xfrm>
            <a:off x="6704548" y="2145842"/>
            <a:ext cx="2021153" cy="3939540"/>
          </a:xfrm>
          <a:prstGeom prst="rect">
            <a:avLst/>
          </a:prstGeom>
          <a:solidFill>
            <a:schemeClr val="bg2">
              <a:lumMod val="95000"/>
            </a:schemeClr>
          </a:solidFill>
          <a:ln>
            <a:solidFill>
              <a:srgbClr val="FFCC00"/>
            </a:solidFill>
          </a:ln>
        </p:spPr>
        <p:txBody>
          <a:bodyPr wrap="square">
            <a:spAutoFit/>
          </a:bodyPr>
          <a:lstStyle/>
          <a:p>
            <a:pPr algn="l"/>
            <a:r>
              <a:rPr lang="en-NZ" sz="1000" b="0" i="0" dirty="0">
                <a:solidFill>
                  <a:srgbClr val="000000"/>
                </a:solidFill>
                <a:effectLst/>
                <a:latin typeface="Roboto" panose="02000000000000000000" pitchFamily="2" charset="0"/>
              </a:rPr>
              <a:t>The dynamic funding model is a flexible model, which should be used when costs to the partner largely depend on the support needs of the child and caregiver.</a:t>
            </a:r>
          </a:p>
          <a:p>
            <a:pPr algn="l"/>
            <a:endParaRPr lang="en-NZ" sz="1000" b="0" i="0" dirty="0">
              <a:solidFill>
                <a:srgbClr val="000000"/>
              </a:solidFill>
              <a:effectLst/>
              <a:latin typeface="Roboto" panose="02000000000000000000" pitchFamily="2" charset="0"/>
            </a:endParaRPr>
          </a:p>
          <a:p>
            <a:pPr marL="171450" indent="-171450" algn="l">
              <a:buFont typeface="Arial" panose="020B0604020202020204" pitchFamily="34" charset="0"/>
              <a:buChar char="•"/>
            </a:pPr>
            <a:r>
              <a:rPr lang="en-NZ" sz="1000" b="0" i="0" dirty="0">
                <a:solidFill>
                  <a:srgbClr val="000000"/>
                </a:solidFill>
                <a:effectLst/>
                <a:latin typeface="Roboto" panose="02000000000000000000" pitchFamily="2" charset="0"/>
              </a:rPr>
              <a:t>This model is well suited to caregiver-based care options.</a:t>
            </a:r>
          </a:p>
          <a:p>
            <a:pPr marL="171450" indent="-171450" algn="l">
              <a:buFont typeface="Arial" panose="020B0604020202020204" pitchFamily="34" charset="0"/>
              <a:buChar char="•"/>
            </a:pPr>
            <a:endParaRPr lang="en-NZ" sz="1000" b="0" i="0" dirty="0">
              <a:solidFill>
                <a:srgbClr val="000000"/>
              </a:solidFill>
              <a:effectLst/>
              <a:latin typeface="Roboto" panose="02000000000000000000" pitchFamily="2" charset="0"/>
            </a:endParaRPr>
          </a:p>
          <a:p>
            <a:pPr marL="171450" indent="-171450" algn="l">
              <a:buFont typeface="Arial" panose="020B0604020202020204" pitchFamily="34" charset="0"/>
              <a:buChar char="•"/>
            </a:pPr>
            <a:r>
              <a:rPr lang="en-NZ" sz="1000" b="0" i="0" dirty="0">
                <a:solidFill>
                  <a:srgbClr val="000000"/>
                </a:solidFill>
                <a:effectLst/>
                <a:latin typeface="Roboto" panose="02000000000000000000" pitchFamily="2" charset="0"/>
              </a:rPr>
              <a:t>It sets a 'general support rate’ for each child per 24-hour period – to account for the costs required to support most children, most of the time.</a:t>
            </a:r>
          </a:p>
          <a:p>
            <a:pPr marL="171450" indent="-171450" algn="l">
              <a:buFont typeface="Arial" panose="020B0604020202020204" pitchFamily="34" charset="0"/>
              <a:buChar char="•"/>
            </a:pPr>
            <a:endParaRPr lang="en-NZ" sz="1000" b="0" i="0" dirty="0">
              <a:solidFill>
                <a:srgbClr val="000000"/>
              </a:solidFill>
              <a:effectLst/>
              <a:latin typeface="Roboto" panose="02000000000000000000" pitchFamily="2" charset="0"/>
            </a:endParaRPr>
          </a:p>
          <a:p>
            <a:pPr marL="171450" indent="-171450" algn="l">
              <a:buFont typeface="Arial" panose="020B0604020202020204" pitchFamily="34" charset="0"/>
              <a:buChar char="•"/>
            </a:pPr>
            <a:r>
              <a:rPr lang="en-NZ" sz="1000" b="0" i="0" dirty="0">
                <a:solidFill>
                  <a:srgbClr val="000000"/>
                </a:solidFill>
                <a:effectLst/>
                <a:latin typeface="Roboto" panose="02000000000000000000" pitchFamily="2" charset="0"/>
              </a:rPr>
              <a:t>The model allows for flexible use of funding across a number of children in the care of the care partners – recognising that support needs are dynamic. Partners manage overs and </a:t>
            </a:r>
            <a:r>
              <a:rPr lang="en-NZ" sz="1000" b="0" i="0" dirty="0" err="1">
                <a:solidFill>
                  <a:srgbClr val="000000"/>
                </a:solidFill>
                <a:effectLst/>
                <a:latin typeface="Roboto" panose="02000000000000000000" pitchFamily="2" charset="0"/>
              </a:rPr>
              <a:t>unders</a:t>
            </a:r>
            <a:r>
              <a:rPr lang="en-NZ" sz="1000" b="0" i="0" dirty="0">
                <a:solidFill>
                  <a:srgbClr val="000000"/>
                </a:solidFill>
                <a:effectLst/>
                <a:latin typeface="Roboto" panose="02000000000000000000" pitchFamily="2" charset="0"/>
              </a:rPr>
              <a:t> within their overall pool of funding.</a:t>
            </a:r>
          </a:p>
        </p:txBody>
      </p:sp>
      <p:sp>
        <p:nvSpPr>
          <p:cNvPr id="8" name="Title 7">
            <a:extLst>
              <a:ext uri="{FF2B5EF4-FFF2-40B4-BE49-F238E27FC236}">
                <a16:creationId xmlns:a16="http://schemas.microsoft.com/office/drawing/2014/main" id="{4774543C-FC77-4D63-8F20-3C3B428AC6A9}"/>
              </a:ext>
            </a:extLst>
          </p:cNvPr>
          <p:cNvSpPr>
            <a:spLocks noGrp="1"/>
          </p:cNvSpPr>
          <p:nvPr>
            <p:ph type="ctrTitle"/>
          </p:nvPr>
        </p:nvSpPr>
        <p:spPr>
          <a:xfrm>
            <a:off x="367887" y="514761"/>
            <a:ext cx="8633237" cy="502702"/>
          </a:xfrm>
        </p:spPr>
        <p:txBody>
          <a:bodyPr/>
          <a:lstStyle/>
          <a:p>
            <a:r>
              <a:rPr lang="en-NZ"/>
              <a:t>Funding for Partnered Care</a:t>
            </a:r>
          </a:p>
        </p:txBody>
      </p:sp>
      <p:sp>
        <p:nvSpPr>
          <p:cNvPr id="11" name="TextBox 10">
            <a:extLst>
              <a:ext uri="{FF2B5EF4-FFF2-40B4-BE49-F238E27FC236}">
                <a16:creationId xmlns:a16="http://schemas.microsoft.com/office/drawing/2014/main" id="{A6130AE6-8535-42B1-BF3E-4A47C0D3C9F2}"/>
              </a:ext>
            </a:extLst>
          </p:cNvPr>
          <p:cNvSpPr txBox="1"/>
          <p:nvPr/>
        </p:nvSpPr>
        <p:spPr>
          <a:xfrm>
            <a:off x="247405" y="1523026"/>
            <a:ext cx="2025883" cy="461665"/>
          </a:xfrm>
          <a:prstGeom prst="rect">
            <a:avLst/>
          </a:prstGeom>
          <a:noFill/>
        </p:spPr>
        <p:txBody>
          <a:bodyPr wrap="square">
            <a:spAutoFit/>
          </a:bodyPr>
          <a:lstStyle/>
          <a:p>
            <a:pPr algn="ctr"/>
            <a:r>
              <a:rPr lang="en-NZ" sz="1200" b="1" i="0" dirty="0">
                <a:solidFill>
                  <a:schemeClr val="accent1"/>
                </a:solidFill>
                <a:effectLst/>
                <a:latin typeface="+mj-lt"/>
              </a:rPr>
              <a:t>What is the ‘all-in’ funding approach?</a:t>
            </a:r>
            <a:endParaRPr lang="en-NZ" sz="1200" b="1" dirty="0">
              <a:solidFill>
                <a:schemeClr val="accent1"/>
              </a:solidFill>
              <a:latin typeface="+mj-lt"/>
            </a:endParaRPr>
          </a:p>
        </p:txBody>
      </p:sp>
      <p:sp>
        <p:nvSpPr>
          <p:cNvPr id="12" name="TextBox 11">
            <a:extLst>
              <a:ext uri="{FF2B5EF4-FFF2-40B4-BE49-F238E27FC236}">
                <a16:creationId xmlns:a16="http://schemas.microsoft.com/office/drawing/2014/main" id="{63A3C6D7-DE9A-499C-BB38-915EB9540F81}"/>
              </a:ext>
            </a:extLst>
          </p:cNvPr>
          <p:cNvSpPr txBox="1"/>
          <p:nvPr/>
        </p:nvSpPr>
        <p:spPr>
          <a:xfrm>
            <a:off x="6704547" y="1523026"/>
            <a:ext cx="2021154" cy="461665"/>
          </a:xfrm>
          <a:prstGeom prst="rect">
            <a:avLst/>
          </a:prstGeom>
          <a:noFill/>
        </p:spPr>
        <p:txBody>
          <a:bodyPr wrap="square">
            <a:spAutoFit/>
          </a:bodyPr>
          <a:lstStyle/>
          <a:p>
            <a:pPr algn="ctr"/>
            <a:r>
              <a:rPr lang="en-NZ" sz="1200" b="1" i="0" dirty="0">
                <a:solidFill>
                  <a:schemeClr val="accent1"/>
                </a:solidFill>
                <a:effectLst/>
                <a:latin typeface="+mj-lt"/>
              </a:rPr>
              <a:t>What is the Dynamic funding model?</a:t>
            </a:r>
            <a:endParaRPr lang="en-NZ" sz="1200" b="1" dirty="0">
              <a:solidFill>
                <a:schemeClr val="accent1"/>
              </a:solidFill>
              <a:latin typeface="+mj-lt"/>
            </a:endParaRPr>
          </a:p>
        </p:txBody>
      </p:sp>
    </p:spTree>
    <p:extLst>
      <p:ext uri="{BB962C8B-B14F-4D97-AF65-F5344CB8AC3E}">
        <p14:creationId xmlns:p14="http://schemas.microsoft.com/office/powerpoint/2010/main" val="301797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F9D76A-5F8F-4425-A254-F9C6E39C5C57}"/>
              </a:ext>
            </a:extLst>
          </p:cNvPr>
          <p:cNvSpPr/>
          <p:nvPr/>
        </p:nvSpPr>
        <p:spPr>
          <a:xfrm>
            <a:off x="87409" y="5666421"/>
            <a:ext cx="8713691" cy="116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mj-lt"/>
            </a:endParaRPr>
          </a:p>
        </p:txBody>
      </p:sp>
      <p:sp>
        <p:nvSpPr>
          <p:cNvPr id="8" name="Title 7">
            <a:extLst>
              <a:ext uri="{FF2B5EF4-FFF2-40B4-BE49-F238E27FC236}">
                <a16:creationId xmlns:a16="http://schemas.microsoft.com/office/drawing/2014/main" id="{4774543C-FC77-4D63-8F20-3C3B428AC6A9}"/>
              </a:ext>
            </a:extLst>
          </p:cNvPr>
          <p:cNvSpPr>
            <a:spLocks noGrp="1"/>
          </p:cNvSpPr>
          <p:nvPr>
            <p:ph type="ctrTitle"/>
          </p:nvPr>
        </p:nvSpPr>
        <p:spPr>
          <a:xfrm>
            <a:off x="342900" y="394158"/>
            <a:ext cx="8633237" cy="502702"/>
          </a:xfrm>
        </p:spPr>
        <p:txBody>
          <a:bodyPr/>
          <a:lstStyle/>
          <a:p>
            <a:r>
              <a:rPr lang="en-NZ" dirty="0"/>
              <a:t>Impacts of these changes</a:t>
            </a:r>
          </a:p>
        </p:txBody>
      </p:sp>
      <p:sp>
        <p:nvSpPr>
          <p:cNvPr id="13" name="Rectangle 12">
            <a:extLst>
              <a:ext uri="{FF2B5EF4-FFF2-40B4-BE49-F238E27FC236}">
                <a16:creationId xmlns:a16="http://schemas.microsoft.com/office/drawing/2014/main" id="{EEE928C7-081D-4978-9E83-ED7FF8831A0F}"/>
              </a:ext>
            </a:extLst>
          </p:cNvPr>
          <p:cNvSpPr/>
          <p:nvPr/>
        </p:nvSpPr>
        <p:spPr>
          <a:xfrm>
            <a:off x="391327" y="1583535"/>
            <a:ext cx="2097741" cy="4862870"/>
          </a:xfrm>
          <a:prstGeom prst="rect">
            <a:avLst/>
          </a:prstGeom>
          <a:solidFill>
            <a:schemeClr val="bg2">
              <a:lumMod val="95000"/>
            </a:schemeClr>
          </a:solidFill>
          <a:ln>
            <a:solidFill>
              <a:srgbClr val="ED8513"/>
            </a:solidFill>
          </a:ln>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b="0" i="0" dirty="0">
                <a:solidFill>
                  <a:srgbClr val="000000"/>
                </a:solidFill>
                <a:effectLst/>
                <a:latin typeface="+mj-lt"/>
              </a:rPr>
              <a:t>Care funding rates were increased to cover the cost of high quality care and support for tamariki</a:t>
            </a:r>
            <a:r>
              <a:rPr lang="en-NZ" sz="1000" dirty="0">
                <a:solidFill>
                  <a:srgbClr val="000000"/>
                </a:solidFill>
                <a:latin typeface="+mj-lt"/>
              </a:rPr>
              <a:t> and a</a:t>
            </a:r>
            <a:r>
              <a:rPr lang="en-NZ" sz="1000" b="0" i="0" dirty="0">
                <a:solidFill>
                  <a:srgbClr val="000000"/>
                </a:solidFill>
                <a:effectLst/>
                <a:latin typeface="+mj-lt"/>
              </a:rPr>
              <a:t>ll models now provide ‘all-in’ funding. Thi</a:t>
            </a:r>
            <a:r>
              <a:rPr lang="en-NZ" sz="1000" dirty="0">
                <a:solidFill>
                  <a:srgbClr val="000000"/>
                </a:solidFill>
                <a:latin typeface="+mj-lt"/>
              </a:rPr>
              <a:t>s means </a:t>
            </a:r>
            <a:r>
              <a:rPr lang="en-NZ" sz="1000" dirty="0">
                <a:solidFill>
                  <a:srgbClr val="000000"/>
                </a:solidFill>
                <a:latin typeface="+mj-lt"/>
                <a:cs typeface="Arial" panose="020B0604020202020204" pitchFamily="34" charset="0"/>
              </a:rPr>
              <a:t>there will be fewer invoices and ad-hoc funding requests from care partners to sites.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mj-lt"/>
              <a:cs typeface="Arial" panose="020B0604020202020204" pitchFamily="34" charset="0"/>
            </a:endParaRPr>
          </a:p>
          <a:p>
            <a:pPr marL="171450" indent="-171450" defTabSz="914400">
              <a:buFont typeface="Arial" panose="020B0604020202020204" pitchFamily="34" charset="0"/>
              <a:buChar char="•"/>
              <a:defRPr/>
            </a:pPr>
            <a:r>
              <a:rPr kumimoji="0" lang="en-NZ"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It is important to understand </a:t>
            </a:r>
            <a:r>
              <a:rPr lang="en-NZ" sz="1000" dirty="0">
                <a:solidFill>
                  <a:srgbClr val="000000"/>
                </a:solidFill>
                <a:latin typeface="+mj-lt"/>
                <a:cs typeface="Arial" panose="020B0604020202020204" pitchFamily="34" charset="0"/>
              </a:rPr>
              <a:t>types of costs have been accounted for within the general support rate for the Dynamic funding model. When unexpected or one-off costs do arise, there is a new process to use for requesting and approving additional funding for care partners.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mj-lt"/>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solidFill>
                  <a:srgbClr val="000000"/>
                </a:solidFill>
                <a:latin typeface="+mj-lt"/>
                <a:cs typeface="Arial" panose="020B0604020202020204" pitchFamily="34" charset="0"/>
              </a:rPr>
              <a:t>Streamlined reconciliation processes ensure that </a:t>
            </a:r>
            <a:r>
              <a:rPr lang="en-NZ" sz="1000" b="0" i="0" dirty="0">
                <a:solidFill>
                  <a:srgbClr val="000000"/>
                </a:solidFill>
                <a:effectLst/>
                <a:latin typeface="+mj-lt"/>
              </a:rPr>
              <a:t>care partners are not compromised </a:t>
            </a:r>
            <a:r>
              <a:rPr lang="en-NZ" sz="1000" dirty="0">
                <a:solidFill>
                  <a:srgbClr val="000000"/>
                </a:solidFill>
                <a:latin typeface="+mj-lt"/>
                <a:cs typeface="Arial" panose="020B0604020202020204" pitchFamily="34" charset="0"/>
              </a:rPr>
              <a:t>financially as a result of decisions or actions taken by Oranga Tamariki (e.g. due to lack of referrals). This means there is greater </a:t>
            </a:r>
            <a:r>
              <a:rPr lang="en-US" sz="1000" dirty="0">
                <a:solidFill>
                  <a:srgbClr val="000000"/>
                </a:solidFill>
                <a:latin typeface="+mj-lt"/>
                <a:cs typeface="Arial" panose="020B0604020202020204" pitchFamily="34" charset="0"/>
              </a:rPr>
              <a:t>incentive to forecast as accurately as possible.</a:t>
            </a:r>
            <a:endParaRPr lang="en-NZ" sz="1000" dirty="0">
              <a:solidFill>
                <a:srgbClr val="000000"/>
              </a:solidFill>
              <a:latin typeface="+mj-lt"/>
              <a:cs typeface="Arial" panose="020B0604020202020204" pitchFamily="34" charset="0"/>
            </a:endParaRPr>
          </a:p>
        </p:txBody>
      </p:sp>
      <p:sp>
        <p:nvSpPr>
          <p:cNvPr id="14" name="TextBox 13">
            <a:extLst>
              <a:ext uri="{FF2B5EF4-FFF2-40B4-BE49-F238E27FC236}">
                <a16:creationId xmlns:a16="http://schemas.microsoft.com/office/drawing/2014/main" id="{E9C6FC8A-7DFC-4E2D-BBCA-7D0F247D4777}"/>
              </a:ext>
            </a:extLst>
          </p:cNvPr>
          <p:cNvSpPr txBox="1"/>
          <p:nvPr/>
        </p:nvSpPr>
        <p:spPr>
          <a:xfrm>
            <a:off x="48425" y="1101698"/>
            <a:ext cx="2728546" cy="276999"/>
          </a:xfrm>
          <a:prstGeom prst="rect">
            <a:avLst/>
          </a:prstGeom>
          <a:noFill/>
        </p:spPr>
        <p:txBody>
          <a:bodyPr wrap="square">
            <a:spAutoFit/>
          </a:bodyPr>
          <a:lstStyle/>
          <a:p>
            <a:pPr algn="ctr"/>
            <a:r>
              <a:rPr lang="en-NZ" sz="1200" b="1" i="0" dirty="0">
                <a:solidFill>
                  <a:srgbClr val="832472"/>
                </a:solidFill>
                <a:effectLst/>
                <a:latin typeface="+mj-lt"/>
              </a:rPr>
              <a:t>What is different?</a:t>
            </a:r>
            <a:endParaRPr lang="en-NZ" sz="1200" b="1" dirty="0">
              <a:solidFill>
                <a:srgbClr val="832472"/>
              </a:solidFill>
              <a:latin typeface="+mj-lt"/>
            </a:endParaRPr>
          </a:p>
        </p:txBody>
      </p:sp>
      <p:sp>
        <p:nvSpPr>
          <p:cNvPr id="21" name="Rectangle 20">
            <a:extLst>
              <a:ext uri="{FF2B5EF4-FFF2-40B4-BE49-F238E27FC236}">
                <a16:creationId xmlns:a16="http://schemas.microsoft.com/office/drawing/2014/main" id="{1DB794D0-9559-463B-9A4A-783714EBB771}"/>
              </a:ext>
            </a:extLst>
          </p:cNvPr>
          <p:cNvSpPr/>
          <p:nvPr/>
        </p:nvSpPr>
        <p:spPr>
          <a:xfrm>
            <a:off x="6860552" y="1825444"/>
            <a:ext cx="1892121" cy="1631216"/>
          </a:xfrm>
          <a:prstGeom prst="rect">
            <a:avLst/>
          </a:prstGeom>
          <a:solidFill>
            <a:schemeClr val="bg2">
              <a:lumMod val="95000"/>
            </a:schemeClr>
          </a:solidFill>
          <a:ln>
            <a:solidFill>
              <a:srgbClr val="FFCC00"/>
            </a:solidFill>
          </a:ln>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solidFill>
                  <a:srgbClr val="000000"/>
                </a:solidFill>
                <a:latin typeface="+mj-lt"/>
                <a:cs typeface="Arial" panose="020B0604020202020204" pitchFamily="34" charset="0"/>
              </a:rPr>
              <a:t>Your regional PfO contact who works with care partners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mj-lt"/>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00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The PfO </a:t>
            </a:r>
            <a:r>
              <a:rPr kumimoji="0" lang="en-NZ"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Funding &amp; Planning team at National Office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000" dirty="0">
              <a:solidFill>
                <a:srgbClr val="000000"/>
              </a:solidFill>
              <a:latin typeface="+mj-lt"/>
              <a:cs typeface="Arial" panose="020B06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000" b="0" i="0" u="none" strike="noStrike" kern="1200" cap="none" spc="0" normalizeH="0" baseline="0" noProof="0">
                <a:ln>
                  <a:noFill/>
                </a:ln>
                <a:solidFill>
                  <a:prstClr val="black"/>
                </a:solidFill>
                <a:effectLst/>
                <a:uLnTx/>
                <a:uFillTx/>
                <a:latin typeface="+mj-lt"/>
                <a:ea typeface="+mn-ea"/>
                <a:cs typeface="Arial" panose="020B0604020202020204" pitchFamily="34" charset="0"/>
              </a:rPr>
              <a:t>PfO </a:t>
            </a:r>
            <a:r>
              <a:rPr kumimoji="0" lang="en-NZ" sz="1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Funding &amp; </a:t>
            </a:r>
            <a:r>
              <a:rPr kumimoji="0" lang="en-NZ" sz="1000" b="0" i="0" u="none" strike="noStrike" kern="1200" cap="none" spc="0" normalizeH="0" baseline="0" noProof="0">
                <a:ln>
                  <a:noFill/>
                </a:ln>
                <a:solidFill>
                  <a:prstClr val="black"/>
                </a:solidFill>
                <a:effectLst/>
                <a:uLnTx/>
                <a:uFillTx/>
                <a:latin typeface="+mj-lt"/>
                <a:ea typeface="+mn-ea"/>
                <a:cs typeface="Arial" panose="020B0604020202020204" pitchFamily="34" charset="0"/>
              </a:rPr>
              <a:t>Planning Manager</a:t>
            </a:r>
            <a:endParaRPr kumimoji="0" lang="en-NZ" sz="1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22" name="TextBox 21">
            <a:extLst>
              <a:ext uri="{FF2B5EF4-FFF2-40B4-BE49-F238E27FC236}">
                <a16:creationId xmlns:a16="http://schemas.microsoft.com/office/drawing/2014/main" id="{AABCFD21-EB13-45EE-A214-2181C6CDC3AE}"/>
              </a:ext>
            </a:extLst>
          </p:cNvPr>
          <p:cNvSpPr txBox="1"/>
          <p:nvPr/>
        </p:nvSpPr>
        <p:spPr>
          <a:xfrm>
            <a:off x="6761080" y="1316003"/>
            <a:ext cx="2334495" cy="276999"/>
          </a:xfrm>
          <a:prstGeom prst="rect">
            <a:avLst/>
          </a:prstGeom>
          <a:noFill/>
        </p:spPr>
        <p:txBody>
          <a:bodyPr wrap="square">
            <a:spAutoFit/>
          </a:bodyPr>
          <a:lstStyle/>
          <a:p>
            <a:r>
              <a:rPr lang="en-NZ" sz="1200" b="1" i="0" dirty="0">
                <a:solidFill>
                  <a:srgbClr val="832472"/>
                </a:solidFill>
                <a:effectLst/>
                <a:latin typeface="+mj-lt"/>
              </a:rPr>
              <a:t>Who ar</a:t>
            </a:r>
            <a:r>
              <a:rPr lang="en-NZ" sz="1200" b="1" dirty="0">
                <a:solidFill>
                  <a:srgbClr val="832472"/>
                </a:solidFill>
                <a:latin typeface="+mj-lt"/>
              </a:rPr>
              <a:t>e the key contacts? </a:t>
            </a:r>
          </a:p>
        </p:txBody>
      </p:sp>
      <p:pic>
        <p:nvPicPr>
          <p:cNvPr id="11" name="Picture 10">
            <a:extLst>
              <a:ext uri="{FF2B5EF4-FFF2-40B4-BE49-F238E27FC236}">
                <a16:creationId xmlns:a16="http://schemas.microsoft.com/office/drawing/2014/main" id="{2114596B-B373-4D41-8FA9-245693CE9196}"/>
              </a:ext>
            </a:extLst>
          </p:cNvPr>
          <p:cNvPicPr>
            <a:picLocks noChangeAspect="1"/>
          </p:cNvPicPr>
          <p:nvPr/>
        </p:nvPicPr>
        <p:blipFill>
          <a:blip r:embed="rId3">
            <a:extLst>
              <a:ext uri="{28A0092B-C50C-407E-A947-70E740481C1C}">
                <a14:useLocalDpi xmlns:a14="http://schemas.microsoft.com/office/drawing/2010/main" val="0"/>
              </a:ext>
            </a:extLst>
          </a:blip>
          <a:srcRect t="9598" b="9598"/>
          <a:stretch/>
        </p:blipFill>
        <p:spPr>
          <a:xfrm>
            <a:off x="2311597" y="1891031"/>
            <a:ext cx="4743957" cy="3833353"/>
          </a:xfrm>
          <a:prstGeom prst="rect">
            <a:avLst/>
          </a:prstGeom>
        </p:spPr>
      </p:pic>
      <p:sp>
        <p:nvSpPr>
          <p:cNvPr id="12" name="Rectangle 11">
            <a:extLst>
              <a:ext uri="{FF2B5EF4-FFF2-40B4-BE49-F238E27FC236}">
                <a16:creationId xmlns:a16="http://schemas.microsoft.com/office/drawing/2014/main" id="{8B0B478A-E9A8-469D-B242-8F70A028C9F0}"/>
              </a:ext>
            </a:extLst>
          </p:cNvPr>
          <p:cNvSpPr/>
          <p:nvPr/>
        </p:nvSpPr>
        <p:spPr>
          <a:xfrm>
            <a:off x="6860552" y="4837811"/>
            <a:ext cx="1892122" cy="477054"/>
          </a:xfrm>
          <a:prstGeom prst="rect">
            <a:avLst/>
          </a:prstGeom>
          <a:solidFill>
            <a:schemeClr val="bg2">
              <a:lumMod val="95000"/>
            </a:schemeClr>
          </a:solidFill>
          <a:ln>
            <a:solidFill>
              <a:srgbClr val="ED8513"/>
            </a:solidFill>
          </a:ln>
        </p:spPr>
        <p:txBody>
          <a:bodyPr wrap="square" anchor="ctr">
            <a:spAutoFit/>
          </a:bodyPr>
          <a:lstStyle/>
          <a:p>
            <a:pPr marR="0" lvl="0" defTabSz="914400" rtl="0" eaLnBrk="1" fontAlgn="auto" latinLnBrk="0" hangingPunct="1">
              <a:lnSpc>
                <a:spcPct val="100000"/>
              </a:lnSpc>
              <a:spcBef>
                <a:spcPts val="0"/>
              </a:spcBef>
              <a:spcAft>
                <a:spcPts val="0"/>
              </a:spcAft>
              <a:buClrTx/>
              <a:buSzTx/>
              <a:tabLst/>
              <a:defRPr/>
            </a:pPr>
            <a:r>
              <a:rPr lang="en-NZ" sz="1000" dirty="0">
                <a:effectLst/>
                <a:latin typeface="+mj-lt"/>
                <a:ea typeface="Calibri" panose="020F0502020204030204" pitchFamily="34" charset="0"/>
                <a:cs typeface="Arial" panose="020B0604020202020204" pitchFamily="34" charset="0"/>
              </a:rPr>
              <a:t>The Funding </a:t>
            </a:r>
            <a:r>
              <a:rPr lang="en-NZ" sz="1000" dirty="0">
                <a:effectLst/>
                <a:latin typeface="+mj-lt"/>
                <a:ea typeface="Calibri" panose="020F0502020204030204" pitchFamily="34" charset="0"/>
                <a:cs typeface="Arial" panose="020B0604020202020204" pitchFamily="34" charset="0"/>
                <a:hlinkClick r:id="rId4"/>
              </a:rPr>
              <a:t>webpage</a:t>
            </a:r>
            <a:r>
              <a:rPr lang="en-NZ" sz="1000" dirty="0">
                <a:effectLst/>
                <a:latin typeface="+mj-lt"/>
                <a:ea typeface="Calibri" panose="020F0502020204030204" pitchFamily="34" charset="0"/>
                <a:cs typeface="Arial" panose="020B0604020202020204" pitchFamily="34" charset="0"/>
              </a:rPr>
              <a:t> on the Oranga Tamariki site.</a:t>
            </a:r>
          </a:p>
          <a:p>
            <a:pPr marR="0" lvl="0" defTabSz="914400" rtl="0" eaLnBrk="1" fontAlgn="auto" latinLnBrk="0" hangingPunct="1">
              <a:lnSpc>
                <a:spcPct val="100000"/>
              </a:lnSpc>
              <a:spcBef>
                <a:spcPts val="0"/>
              </a:spcBef>
              <a:spcAft>
                <a:spcPts val="0"/>
              </a:spcAft>
              <a:buClrTx/>
              <a:buSzTx/>
              <a:tabLst/>
              <a:defRPr/>
            </a:pPr>
            <a:endParaRPr kumimoji="0" lang="en-NZ" sz="5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5" name="TextBox 14">
            <a:extLst>
              <a:ext uri="{FF2B5EF4-FFF2-40B4-BE49-F238E27FC236}">
                <a16:creationId xmlns:a16="http://schemas.microsoft.com/office/drawing/2014/main" id="{7B649F4F-C511-4D09-BB03-40201E5D4058}"/>
              </a:ext>
            </a:extLst>
          </p:cNvPr>
          <p:cNvSpPr txBox="1"/>
          <p:nvPr/>
        </p:nvSpPr>
        <p:spPr>
          <a:xfrm>
            <a:off x="7175600" y="4364191"/>
            <a:ext cx="2213959" cy="276999"/>
          </a:xfrm>
          <a:prstGeom prst="rect">
            <a:avLst/>
          </a:prstGeom>
          <a:noFill/>
        </p:spPr>
        <p:txBody>
          <a:bodyPr wrap="square">
            <a:spAutoFit/>
          </a:bodyPr>
          <a:lstStyle/>
          <a:p>
            <a:r>
              <a:rPr lang="en-NZ" sz="1200" b="1" i="0" dirty="0">
                <a:solidFill>
                  <a:srgbClr val="832472"/>
                </a:solidFill>
                <a:effectLst/>
                <a:latin typeface="+mj-lt"/>
              </a:rPr>
              <a:t>Find out more: </a:t>
            </a:r>
            <a:endParaRPr lang="en-NZ" sz="1200" b="1" dirty="0">
              <a:solidFill>
                <a:srgbClr val="832472"/>
              </a:solidFill>
              <a:latin typeface="+mj-lt"/>
            </a:endParaRPr>
          </a:p>
        </p:txBody>
      </p:sp>
    </p:spTree>
    <p:extLst>
      <p:ext uri="{BB962C8B-B14F-4D97-AF65-F5344CB8AC3E}">
        <p14:creationId xmlns:p14="http://schemas.microsoft.com/office/powerpoint/2010/main" val="1907160250"/>
      </p:ext>
    </p:extLst>
  </p:cSld>
  <p:clrMapOvr>
    <a:masterClrMapping/>
  </p:clrMapOvr>
</p:sld>
</file>

<file path=ppt/theme/theme1.xml><?xml version="1.0" encoding="utf-8"?>
<a:theme xmlns:a="http://schemas.openxmlformats.org/drawingml/2006/main" name="OT Purple Theme">
  <a:themeElements>
    <a:clrScheme name="OT - Purple">
      <a:dk1>
        <a:sysClr val="windowText" lastClr="000000"/>
      </a:dk1>
      <a:lt1>
        <a:sysClr val="window" lastClr="FFFFFF"/>
      </a:lt1>
      <a:dk2>
        <a:srgbClr val="000000"/>
      </a:dk2>
      <a:lt2>
        <a:srgbClr val="FFFFFF"/>
      </a:lt2>
      <a:accent1>
        <a:srgbClr val="832472"/>
      </a:accent1>
      <a:accent2>
        <a:srgbClr val="BF77B2"/>
      </a:accent2>
      <a:accent3>
        <a:srgbClr val="9B4693"/>
      </a:accent3>
      <a:accent4>
        <a:srgbClr val="832472"/>
      </a:accent4>
      <a:accent5>
        <a:srgbClr val="BF77B2"/>
      </a:accent5>
      <a:accent6>
        <a:srgbClr val="9B4693"/>
      </a:accent6>
      <a:hlink>
        <a:srgbClr val="005CA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id="{F761ECA4-E5A3-47D7-8EAF-6C78AE0A17F0}" vid="{930626FC-2895-402F-8B50-71ED7CB8B604}"/>
    </a:ext>
  </a:extLst>
</a:theme>
</file>

<file path=ppt/theme/theme2.xml><?xml version="1.0" encoding="utf-8"?>
<a:theme xmlns:a="http://schemas.openxmlformats.org/drawingml/2006/main" name="OT Green Theme">
  <a:themeElements>
    <a:clrScheme name="OT - Green">
      <a:dk1>
        <a:sysClr val="windowText" lastClr="000000"/>
      </a:dk1>
      <a:lt1>
        <a:sysClr val="window" lastClr="FFFFFF"/>
      </a:lt1>
      <a:dk2>
        <a:srgbClr val="000000"/>
      </a:dk2>
      <a:lt2>
        <a:srgbClr val="FFFFFF"/>
      </a:lt2>
      <a:accent1>
        <a:srgbClr val="359138"/>
      </a:accent1>
      <a:accent2>
        <a:srgbClr val="76B82A"/>
      </a:accent2>
      <a:accent3>
        <a:srgbClr val="AFCA0B"/>
      </a:accent3>
      <a:accent4>
        <a:srgbClr val="359138"/>
      </a:accent4>
      <a:accent5>
        <a:srgbClr val="76B82A"/>
      </a:accent5>
      <a:accent6>
        <a:srgbClr val="AFCA0B"/>
      </a:accent6>
      <a:hlink>
        <a:srgbClr val="005CA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id="{F761ECA4-E5A3-47D7-8EAF-6C78AE0A17F0}" vid="{DEF81799-A332-4616-841C-FF1A2C291B5F}"/>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6f45746-0d3a-474f-90e7-17ff1bd662b4">
      <UserInfo>
        <DisplayName>Naomi Bowen</DisplayName>
        <AccountId>388</AccountId>
        <AccountType/>
      </UserInfo>
      <UserInfo>
        <DisplayName>Anna Clark</DisplayName>
        <AccountId>1281</AccountId>
        <AccountType/>
      </UserInfo>
      <UserInfo>
        <DisplayName>Tejay Roach</DisplayName>
        <AccountId>131</AccountId>
        <AccountType/>
      </UserInfo>
      <UserInfo>
        <DisplayName>Isabelle Teresa</DisplayName>
        <AccountId>342</AccountId>
        <AccountType/>
      </UserInfo>
      <UserInfo>
        <DisplayName>Josalin Saffer</DisplayName>
        <AccountId>14</AccountId>
        <AccountType/>
      </UserInfo>
      <UserInfo>
        <DisplayName>Blair Stirling</DisplayName>
        <AccountId>375</AccountId>
        <AccountType/>
      </UserInfo>
      <UserInfo>
        <DisplayName>Annie McDowell</DisplayName>
        <AccountId>45</AccountId>
        <AccountType/>
      </UserInfo>
      <UserInfo>
        <DisplayName>Corie Haddock</DisplayName>
        <AccountId>1247</AccountId>
        <AccountType/>
      </UserInfo>
      <UserInfo>
        <DisplayName>Sarah Begbie</DisplayName>
        <AccountId>1154</AccountId>
        <AccountType/>
      </UserInfo>
      <UserInfo>
        <DisplayName>Dijana Sneath</DisplayName>
        <AccountId>748</AccountId>
        <AccountType/>
      </UserInfo>
      <UserInfo>
        <DisplayName>Rosemarie Powell</DisplayName>
        <AccountId>417</AccountId>
        <AccountType/>
      </UserInfo>
      <UserInfo>
        <DisplayName>Bernie Holden</DisplayName>
        <AccountId>303</AccountId>
        <AccountType/>
      </UserInfo>
      <UserInfo>
        <DisplayName>Joe Fowler</DisplayName>
        <AccountId>20</AccountId>
        <AccountType/>
      </UserInfo>
      <UserInfo>
        <DisplayName>Kylah Williams</DisplayName>
        <AccountId>1008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95F076B16E40469FB7D6AC789519DA" ma:contentTypeVersion="13" ma:contentTypeDescription="Create a new document." ma:contentTypeScope="" ma:versionID="ddd53df5587ae4881908e15c33614bed">
  <xsd:schema xmlns:xsd="http://www.w3.org/2001/XMLSchema" xmlns:xs="http://www.w3.org/2001/XMLSchema" xmlns:p="http://schemas.microsoft.com/office/2006/metadata/properties" xmlns:ns2="0166a6cc-ec3c-4ca8-b071-d5b154ddccb2" xmlns:ns3="56f45746-0d3a-474f-90e7-17ff1bd662b4" targetNamespace="http://schemas.microsoft.com/office/2006/metadata/properties" ma:root="true" ma:fieldsID="c3c246af36773e91828403312fadfb47" ns2:_="" ns3:_="">
    <xsd:import namespace="0166a6cc-ec3c-4ca8-b071-d5b154ddccb2"/>
    <xsd:import namespace="56f45746-0d3a-474f-90e7-17ff1bd662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6a6cc-ec3c-4ca8-b071-d5b154ddcc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f45746-0d3a-474f-90e7-17ff1bd662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F00B17-7F1A-4E30-B7CF-9A5E0E99F532}">
  <ds:schemaRefs>
    <ds:schemaRef ds:uri="http://schemas.microsoft.com/sharepoint/v3/contenttype/forms"/>
  </ds:schemaRefs>
</ds:datastoreItem>
</file>

<file path=customXml/itemProps2.xml><?xml version="1.0" encoding="utf-8"?>
<ds:datastoreItem xmlns:ds="http://schemas.openxmlformats.org/officeDocument/2006/customXml" ds:itemID="{2B7BBEC9-345B-4624-9655-E9B0F8102CDA}">
  <ds:schemaRefs>
    <ds:schemaRef ds:uri="0166a6cc-ec3c-4ca8-b071-d5b154ddccb2"/>
    <ds:schemaRef ds:uri="56f45746-0d3a-474f-90e7-17ff1bd662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6881984-954A-4F54-B820-B8D7D3AB5768}">
  <ds:schemaRefs>
    <ds:schemaRef ds:uri="0166a6cc-ec3c-4ca8-b071-d5b154ddccb2"/>
    <ds:schemaRef ds:uri="56f45746-0d3a-474f-90e7-17ff1bd662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46</TotalTime>
  <Words>1947</Words>
  <Application>Microsoft Office PowerPoint</Application>
  <PresentationFormat>On-screen Show (4:3)</PresentationFormat>
  <Paragraphs>158</Paragraphs>
  <Slides>12</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Roboto</vt:lpstr>
      <vt:lpstr>Wingdings</vt:lpstr>
      <vt:lpstr>OT Purple Theme</vt:lpstr>
      <vt:lpstr>OT Green Theme</vt:lpstr>
      <vt:lpstr>2_Office Theme</vt:lpstr>
      <vt:lpstr>Partnered Care</vt:lpstr>
      <vt:lpstr>What is Partnered Care?</vt:lpstr>
      <vt:lpstr>Background</vt:lpstr>
      <vt:lpstr>Partnered Care changes</vt:lpstr>
      <vt:lpstr>Partnered Care changes</vt:lpstr>
      <vt:lpstr>Service Specifications &amp; Care Model Summary</vt:lpstr>
      <vt:lpstr>Impacts of these changes</vt:lpstr>
      <vt:lpstr>Funding for Partnered Care</vt:lpstr>
      <vt:lpstr>Impacts of these changes</vt:lpstr>
      <vt:lpstr>Quality Assurance</vt:lpstr>
      <vt:lpstr>Impacts of these changes</vt:lpstr>
      <vt:lpstr>More information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Change Testing</dc:title>
  <dc:creator>Tejay Roach</dc:creator>
  <cp:lastModifiedBy>Josalin Saffer</cp:lastModifiedBy>
  <cp:revision>1</cp:revision>
  <cp:lastPrinted>2021-06-07T22:47:54Z</cp:lastPrinted>
  <dcterms:created xsi:type="dcterms:W3CDTF">2021-03-01T18:52:16Z</dcterms:created>
  <dcterms:modified xsi:type="dcterms:W3CDTF">2021-11-03T19:52:37Z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cef378-a6aa-44c9-b808-28fb30f5a5a6_Enabled">
    <vt:lpwstr>true</vt:lpwstr>
  </property>
  <property fmtid="{D5CDD505-2E9C-101B-9397-08002B2CF9AE}" pid="3" name="MSIP_Label_71cef378-a6aa-44c9-b808-28fb30f5a5a6_SetDate">
    <vt:lpwstr>2021-03-01T20:09:45Z</vt:lpwstr>
  </property>
  <property fmtid="{D5CDD505-2E9C-101B-9397-08002B2CF9AE}" pid="4" name="MSIP_Label_71cef378-a6aa-44c9-b808-28fb30f5a5a6_Method">
    <vt:lpwstr>Standard</vt:lpwstr>
  </property>
  <property fmtid="{D5CDD505-2E9C-101B-9397-08002B2CF9AE}" pid="5" name="MSIP_Label_71cef378-a6aa-44c9-b808-28fb30f5a5a6_Name">
    <vt:lpwstr>71cef378-a6aa-44c9-b808-28fb30f5a5a6</vt:lpwstr>
  </property>
  <property fmtid="{D5CDD505-2E9C-101B-9397-08002B2CF9AE}" pid="6" name="MSIP_Label_71cef378-a6aa-44c9-b808-28fb30f5a5a6_SiteId">
    <vt:lpwstr>5c908180-a006-403f-b9be-8829934f08dd</vt:lpwstr>
  </property>
  <property fmtid="{D5CDD505-2E9C-101B-9397-08002B2CF9AE}" pid="7" name="MSIP_Label_71cef378-a6aa-44c9-b808-28fb30f5a5a6_ActionId">
    <vt:lpwstr>68c65a9d-279e-4334-ba9f-637204649ae3</vt:lpwstr>
  </property>
  <property fmtid="{D5CDD505-2E9C-101B-9397-08002B2CF9AE}" pid="8" name="MSIP_Label_71cef378-a6aa-44c9-b808-28fb30f5a5a6_ContentBits">
    <vt:lpwstr>1</vt:lpwstr>
  </property>
  <property fmtid="{D5CDD505-2E9C-101B-9397-08002B2CF9AE}" pid="9" name="ContentTypeId">
    <vt:lpwstr>0x0101007595F076B16E40469FB7D6AC789519DA</vt:lpwstr>
  </property>
</Properties>
</file>